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9"/>
  </p:notesMasterIdLst>
  <p:handoutMasterIdLst>
    <p:handoutMasterId r:id="rId30"/>
  </p:handoutMasterIdLst>
  <p:sldIdLst>
    <p:sldId id="256" r:id="rId2"/>
    <p:sldId id="281" r:id="rId3"/>
    <p:sldId id="273" r:id="rId4"/>
    <p:sldId id="285" r:id="rId5"/>
    <p:sldId id="259" r:id="rId6"/>
    <p:sldId id="278" r:id="rId7"/>
    <p:sldId id="288" r:id="rId8"/>
    <p:sldId id="275" r:id="rId9"/>
    <p:sldId id="260" r:id="rId10"/>
    <p:sldId id="289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9" r:id="rId19"/>
    <p:sldId id="286" r:id="rId20"/>
    <p:sldId id="287" r:id="rId21"/>
    <p:sldId id="270" r:id="rId22"/>
    <p:sldId id="276" r:id="rId23"/>
    <p:sldId id="277" r:id="rId24"/>
    <p:sldId id="274" r:id="rId25"/>
    <p:sldId id="280" r:id="rId26"/>
    <p:sldId id="282" r:id="rId27"/>
    <p:sldId id="279" r:id="rId28"/>
  </p:sldIdLst>
  <p:sldSz cx="14630400" cy="8229600"/>
  <p:notesSz cx="6858000" cy="9144000"/>
  <p:defaultTextStyle>
    <a:defPPr>
      <a:defRPr lang="en-US"/>
    </a:defPPr>
    <a:lvl1pPr marL="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1pPr>
    <a:lvl2pPr marL="73152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2pPr>
    <a:lvl3pPr marL="146304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3pPr>
    <a:lvl4pPr marL="219456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4pPr>
    <a:lvl5pPr marL="292608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5pPr>
    <a:lvl6pPr marL="365760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6pPr>
    <a:lvl7pPr marL="438912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7pPr>
    <a:lvl8pPr marL="512064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8pPr>
    <a:lvl9pPr marL="585216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3" userDrawn="1">
          <p15:clr>
            <a:srgbClr val="A4A3A4"/>
          </p15:clr>
        </p15:guide>
        <p15:guide id="2" orient="horz" pos="1296" userDrawn="1">
          <p15:clr>
            <a:srgbClr val="A4A3A4"/>
          </p15:clr>
        </p15:guide>
        <p15:guide id="3" orient="horz" pos="4522" userDrawn="1">
          <p15:clr>
            <a:srgbClr val="A4A3A4"/>
          </p15:clr>
        </p15:guide>
        <p15:guide id="4" orient="horz" pos="4896" userDrawn="1">
          <p15:clr>
            <a:srgbClr val="A4A3A4"/>
          </p15:clr>
        </p15:guide>
        <p15:guide id="5" pos="7488" userDrawn="1">
          <p15:clr>
            <a:srgbClr val="A4A3A4"/>
          </p15:clr>
        </p15:guide>
        <p15:guide id="6" pos="432" userDrawn="1">
          <p15:clr>
            <a:srgbClr val="A4A3A4"/>
          </p15:clr>
        </p15:guide>
        <p15:guide id="7" pos="3024" userDrawn="1">
          <p15:clr>
            <a:srgbClr val="A4A3A4"/>
          </p15:clr>
        </p15:guide>
        <p15:guide id="8" pos="3312" userDrawn="1">
          <p15:clr>
            <a:srgbClr val="A4A3A4"/>
          </p15:clr>
        </p15:guide>
        <p15:guide id="9" pos="4464" userDrawn="1">
          <p15:clr>
            <a:srgbClr val="A4A3A4"/>
          </p15:clr>
        </p15:guide>
        <p15:guide id="10" pos="4608" userDrawn="1">
          <p15:clr>
            <a:srgbClr val="A4A3A4"/>
          </p15:clr>
        </p15:guide>
        <p15:guide id="11" pos="4752" userDrawn="1">
          <p15:clr>
            <a:srgbClr val="A4A3A4"/>
          </p15:clr>
        </p15:guide>
        <p15:guide id="12" pos="5904" userDrawn="1">
          <p15:clr>
            <a:srgbClr val="A4A3A4"/>
          </p15:clr>
        </p15:guide>
        <p15:guide id="13" pos="6192" userDrawn="1">
          <p15:clr>
            <a:srgbClr val="A4A3A4"/>
          </p15:clr>
        </p15:guide>
        <p15:guide id="14" pos="878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A6A6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1EB359A-3B20-4E23-A767-E81C2D52BDB2}" v="683" dt="2018-07-23T11:07:14.972"/>
  </p1510:revLst>
</p1510:revInfo>
</file>

<file path=ppt/tableStyles.xml><?xml version="1.0" encoding="utf-8"?>
<a:tblStyleLst xmlns:a="http://schemas.openxmlformats.org/drawingml/2006/main" def="{45BD5076-5073-49C7-9E08-65982F3C9860}">
  <a:tblStyle styleId="{45BD5076-5073-49C7-9E08-65982F3C9860}" styleName="DXC Table">
    <a:wholeTbl>
      <a:tcTxStyle>
        <a:fontRef idx="minor"/>
        <a:srgbClr val="000000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6350">
              <a:solidFill>
                <a:srgbClr val="000000"/>
              </a:solidFill>
            </a:ln>
          </a:top>
          <a:bottom>
            <a:ln w="6350">
              <a:solidFill>
                <a:srgbClr val="000000"/>
              </a:solidFill>
            </a:ln>
          </a:bottom>
          <a:insideH>
            <a:ln w="6350">
              <a:solidFill>
                <a:srgbClr val="000000"/>
              </a:solidFill>
            </a:ln>
          </a:insideH>
          <a:insideV>
            <a:ln>
              <a:noFill/>
            </a:ln>
          </a:insideV>
        </a:tcBdr>
        <a:fill>
          <a:noFill/>
        </a:fill>
      </a:tcStyle>
    </a:wholeTbl>
    <a:lastCol>
      <a:tcTxStyle b="on">
        <a:fontRef idx="major"/>
        <a:srgbClr val="000000"/>
      </a:tcTxStyle>
      <a:tcStyle>
        <a:tcBdr/>
      </a:tcStyle>
    </a:lastCol>
    <a:firstCol>
      <a:tcTxStyle b="on">
        <a:fontRef idx="major"/>
        <a:srgbClr val="000000"/>
      </a:tcTxStyle>
      <a:tcStyle>
        <a:tcBdr/>
      </a:tcStyle>
    </a:firstCol>
    <a:lastRow>
      <a:tcTxStyle b="on">
        <a:fontRef idx="major"/>
        <a:srgbClr val="000000"/>
      </a:tcTxStyle>
      <a:tcStyle>
        <a:tcBdr>
          <a:top>
            <a:ln w="19050">
              <a:solidFill>
                <a:srgbClr val="000000"/>
              </a:solidFill>
            </a:ln>
          </a:top>
          <a:bottom>
            <a:ln>
              <a:noFill/>
            </a:ln>
          </a:bottom>
        </a:tcBdr>
        <a:fill>
          <a:noFill/>
        </a:fill>
      </a:tcStyle>
    </a:lastRow>
    <a:firstRow>
      <a:tcTxStyle b="on">
        <a:fontRef idx="major"/>
        <a:srgbClr val="000000"/>
      </a:tcTxStyle>
      <a:tcStyle>
        <a:tcBdr>
          <a:top>
            <a:ln>
              <a:noFill/>
            </a:ln>
          </a:top>
          <a:bottom>
            <a:ln w="19050">
              <a:solidFill>
                <a:srgbClr val="000000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90"/>
  </p:normalViewPr>
  <p:slideViewPr>
    <p:cSldViewPr snapToObjects="1" showGuides="1">
      <p:cViewPr varScale="1">
        <p:scale>
          <a:sx n="97" d="100"/>
          <a:sy n="97" d="100"/>
        </p:scale>
        <p:origin x="114" y="336"/>
      </p:cViewPr>
      <p:guideLst>
        <p:guide orient="horz" pos="403"/>
        <p:guide orient="horz" pos="1296"/>
        <p:guide orient="horz" pos="4522"/>
        <p:guide orient="horz" pos="4896"/>
        <p:guide pos="7488"/>
        <p:guide pos="432"/>
        <p:guide pos="3024"/>
        <p:guide pos="3312"/>
        <p:guide pos="4464"/>
        <p:guide pos="4608"/>
        <p:guide pos="4752"/>
        <p:guide pos="5904"/>
        <p:guide pos="6192"/>
        <p:guide pos="878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Objects="1" showGuides="1">
      <p:cViewPr varScale="1">
        <p:scale>
          <a:sx n="107" d="100"/>
          <a:sy n="107" d="100"/>
        </p:scale>
        <p:origin x="-5200" y="-10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35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evens, David" userId="73fe415a-d21a-4898-bfab-0e75d37181d7" providerId="ADAL" clId="{51EB359A-3B20-4E23-A767-E81C2D52BDB2}"/>
    <pc:docChg chg="undo custSel addSld delSld modSld">
      <pc:chgData name="Stevens, David" userId="73fe415a-d21a-4898-bfab-0e75d37181d7" providerId="ADAL" clId="{51EB359A-3B20-4E23-A767-E81C2D52BDB2}" dt="2018-07-23T11:07:14.972" v="682" actId="2696"/>
      <pc:docMkLst>
        <pc:docMk/>
      </pc:docMkLst>
      <pc:sldChg chg="modSp">
        <pc:chgData name="Stevens, David" userId="73fe415a-d21a-4898-bfab-0e75d37181d7" providerId="ADAL" clId="{51EB359A-3B20-4E23-A767-E81C2D52BDB2}" dt="2018-07-23T10:57:20.328" v="8" actId="6549"/>
        <pc:sldMkLst>
          <pc:docMk/>
          <pc:sldMk cId="1533850937" sldId="256"/>
        </pc:sldMkLst>
        <pc:spChg chg="mod">
          <ac:chgData name="Stevens, David" userId="73fe415a-d21a-4898-bfab-0e75d37181d7" providerId="ADAL" clId="{51EB359A-3B20-4E23-A767-E81C2D52BDB2}" dt="2018-07-23T10:57:20.328" v="8" actId="6549"/>
          <ac:spMkLst>
            <pc:docMk/>
            <pc:sldMk cId="1533850937" sldId="256"/>
            <ac:spMk id="3" creationId="{F2D5CB8C-D4EB-4111-A76A-890D3A98FBC7}"/>
          </ac:spMkLst>
        </pc:spChg>
      </pc:sldChg>
      <pc:sldChg chg="addSp delSp modSp">
        <pc:chgData name="Stevens, David" userId="73fe415a-d21a-4898-bfab-0e75d37181d7" providerId="ADAL" clId="{51EB359A-3B20-4E23-A767-E81C2D52BDB2}" dt="2018-07-23T10:59:53.238" v="139" actId="20577"/>
        <pc:sldMkLst>
          <pc:docMk/>
          <pc:sldMk cId="3476739781" sldId="260"/>
        </pc:sldMkLst>
        <pc:spChg chg="mod">
          <ac:chgData name="Stevens, David" userId="73fe415a-d21a-4898-bfab-0e75d37181d7" providerId="ADAL" clId="{51EB359A-3B20-4E23-A767-E81C2D52BDB2}" dt="2018-07-23T10:59:19.592" v="45" actId="20577"/>
          <ac:spMkLst>
            <pc:docMk/>
            <pc:sldMk cId="3476739781" sldId="260"/>
            <ac:spMk id="2" creationId="{EF6A44C5-897C-4E78-B938-CA8133F9E76F}"/>
          </ac:spMkLst>
        </pc:spChg>
        <pc:spChg chg="mod">
          <ac:chgData name="Stevens, David" userId="73fe415a-d21a-4898-bfab-0e75d37181d7" providerId="ADAL" clId="{51EB359A-3B20-4E23-A767-E81C2D52BDB2}" dt="2018-07-23T10:59:53.238" v="139" actId="20577"/>
          <ac:spMkLst>
            <pc:docMk/>
            <pc:sldMk cId="3476739781" sldId="260"/>
            <ac:spMk id="4" creationId="{37DED679-1F56-4ACD-A310-F61BD1138F1D}"/>
          </ac:spMkLst>
        </pc:spChg>
        <pc:spChg chg="add del mod">
          <ac:chgData name="Stevens, David" userId="73fe415a-d21a-4898-bfab-0e75d37181d7" providerId="ADAL" clId="{51EB359A-3B20-4E23-A767-E81C2D52BDB2}" dt="2018-07-23T10:59:28.494" v="48"/>
          <ac:spMkLst>
            <pc:docMk/>
            <pc:sldMk cId="3476739781" sldId="260"/>
            <ac:spMk id="5" creationId="{403616DF-926C-4147-A9A5-455E04098036}"/>
          </ac:spMkLst>
        </pc:spChg>
        <pc:picChg chg="add mod">
          <ac:chgData name="Stevens, David" userId="73fe415a-d21a-4898-bfab-0e75d37181d7" providerId="ADAL" clId="{51EB359A-3B20-4E23-A767-E81C2D52BDB2}" dt="2018-07-23T10:59:30.592" v="49" actId="18653"/>
          <ac:picMkLst>
            <pc:docMk/>
            <pc:sldMk cId="3476739781" sldId="260"/>
            <ac:picMk id="6" creationId="{D84DC316-6A41-4A7A-868D-DFAFED7AAE42}"/>
          </ac:picMkLst>
        </pc:picChg>
        <pc:picChg chg="del">
          <ac:chgData name="Stevens, David" userId="73fe415a-d21a-4898-bfab-0e75d37181d7" providerId="ADAL" clId="{51EB359A-3B20-4E23-A767-E81C2D52BDB2}" dt="2018-07-23T10:59:27.256" v="47" actId="478"/>
          <ac:picMkLst>
            <pc:docMk/>
            <pc:sldMk cId="3476739781" sldId="260"/>
            <ac:picMk id="8" creationId="{C2CC4DF4-2CB7-4C6C-8EE7-267961DA74BF}"/>
          </ac:picMkLst>
        </pc:picChg>
      </pc:sldChg>
      <pc:sldChg chg="modSp">
        <pc:chgData name="Stevens, David" userId="73fe415a-d21a-4898-bfab-0e75d37181d7" providerId="ADAL" clId="{51EB359A-3B20-4E23-A767-E81C2D52BDB2}" dt="2018-07-23T11:01:30.519" v="286" actId="6549"/>
        <pc:sldMkLst>
          <pc:docMk/>
          <pc:sldMk cId="2516178349" sldId="261"/>
        </pc:sldMkLst>
        <pc:spChg chg="mod">
          <ac:chgData name="Stevens, David" userId="73fe415a-d21a-4898-bfab-0e75d37181d7" providerId="ADAL" clId="{51EB359A-3B20-4E23-A767-E81C2D52BDB2}" dt="2018-07-23T11:01:30.519" v="286" actId="6549"/>
          <ac:spMkLst>
            <pc:docMk/>
            <pc:sldMk cId="2516178349" sldId="261"/>
            <ac:spMk id="2" creationId="{EF6A44C5-897C-4E78-B938-CA8133F9E76F}"/>
          </ac:spMkLst>
        </pc:spChg>
      </pc:sldChg>
      <pc:sldChg chg="modSp">
        <pc:chgData name="Stevens, David" userId="73fe415a-d21a-4898-bfab-0e75d37181d7" providerId="ADAL" clId="{51EB359A-3B20-4E23-A767-E81C2D52BDB2}" dt="2018-07-23T11:01:44.814" v="291" actId="20577"/>
        <pc:sldMkLst>
          <pc:docMk/>
          <pc:sldMk cId="68386493" sldId="262"/>
        </pc:sldMkLst>
        <pc:spChg chg="mod">
          <ac:chgData name="Stevens, David" userId="73fe415a-d21a-4898-bfab-0e75d37181d7" providerId="ADAL" clId="{51EB359A-3B20-4E23-A767-E81C2D52BDB2}" dt="2018-07-23T11:01:44.814" v="291" actId="20577"/>
          <ac:spMkLst>
            <pc:docMk/>
            <pc:sldMk cId="68386493" sldId="262"/>
            <ac:spMk id="3" creationId="{D9C958CE-006B-437B-A31E-4869E72E91BE}"/>
          </ac:spMkLst>
        </pc:spChg>
      </pc:sldChg>
      <pc:sldChg chg="modSp">
        <pc:chgData name="Stevens, David" userId="73fe415a-d21a-4898-bfab-0e75d37181d7" providerId="ADAL" clId="{51EB359A-3B20-4E23-A767-E81C2D52BDB2}" dt="2018-07-23T11:02:15.156" v="392" actId="20577"/>
        <pc:sldMkLst>
          <pc:docMk/>
          <pc:sldMk cId="11677575" sldId="263"/>
        </pc:sldMkLst>
        <pc:spChg chg="mod">
          <ac:chgData name="Stevens, David" userId="73fe415a-d21a-4898-bfab-0e75d37181d7" providerId="ADAL" clId="{51EB359A-3B20-4E23-A767-E81C2D52BDB2}" dt="2018-07-23T11:02:15.156" v="392" actId="20577"/>
          <ac:spMkLst>
            <pc:docMk/>
            <pc:sldMk cId="11677575" sldId="263"/>
            <ac:spMk id="3" creationId="{D9C958CE-006B-437B-A31E-4869E72E91BE}"/>
          </ac:spMkLst>
        </pc:spChg>
        <pc:spChg chg="mod">
          <ac:chgData name="Stevens, David" userId="73fe415a-d21a-4898-bfab-0e75d37181d7" providerId="ADAL" clId="{51EB359A-3B20-4E23-A767-E81C2D52BDB2}" dt="2018-07-23T11:02:11.150" v="391" actId="20577"/>
          <ac:spMkLst>
            <pc:docMk/>
            <pc:sldMk cId="11677575" sldId="263"/>
            <ac:spMk id="4" creationId="{A48A074D-AAA1-4CDF-8CD4-215977A7D6E3}"/>
          </ac:spMkLst>
        </pc:spChg>
      </pc:sldChg>
      <pc:sldChg chg="addSp delSp modSp">
        <pc:chgData name="Stevens, David" userId="73fe415a-d21a-4898-bfab-0e75d37181d7" providerId="ADAL" clId="{51EB359A-3B20-4E23-A767-E81C2D52BDB2}" dt="2018-07-23T11:04:04.926" v="438" actId="20577"/>
        <pc:sldMkLst>
          <pc:docMk/>
          <pc:sldMk cId="2523087025" sldId="264"/>
        </pc:sldMkLst>
        <pc:spChg chg="mod">
          <ac:chgData name="Stevens, David" userId="73fe415a-d21a-4898-bfab-0e75d37181d7" providerId="ADAL" clId="{51EB359A-3B20-4E23-A767-E81C2D52BDB2}" dt="2018-07-23T11:03:46.774" v="411" actId="14100"/>
          <ac:spMkLst>
            <pc:docMk/>
            <pc:sldMk cId="2523087025" sldId="264"/>
            <ac:spMk id="12" creationId="{349C944D-34FC-48FD-8CC6-26A4EBD9B8F6}"/>
          </ac:spMkLst>
        </pc:spChg>
        <pc:spChg chg="mod">
          <ac:chgData name="Stevens, David" userId="73fe415a-d21a-4898-bfab-0e75d37181d7" providerId="ADAL" clId="{51EB359A-3B20-4E23-A767-E81C2D52BDB2}" dt="2018-07-23T11:03:37.895" v="409" actId="14100"/>
          <ac:spMkLst>
            <pc:docMk/>
            <pc:sldMk cId="2523087025" sldId="264"/>
            <ac:spMk id="13" creationId="{F5FC7182-FA27-478D-90A7-35C0630FA327}"/>
          </ac:spMkLst>
        </pc:spChg>
        <pc:spChg chg="mod">
          <ac:chgData name="Stevens, David" userId="73fe415a-d21a-4898-bfab-0e75d37181d7" providerId="ADAL" clId="{51EB359A-3B20-4E23-A767-E81C2D52BDB2}" dt="2018-07-23T11:03:34.613" v="408" actId="14100"/>
          <ac:spMkLst>
            <pc:docMk/>
            <pc:sldMk cId="2523087025" sldId="264"/>
            <ac:spMk id="16" creationId="{31F7324A-439C-4F63-ABEA-250CD65604F2}"/>
          </ac:spMkLst>
        </pc:spChg>
        <pc:spChg chg="mod">
          <ac:chgData name="Stevens, David" userId="73fe415a-d21a-4898-bfab-0e75d37181d7" providerId="ADAL" clId="{51EB359A-3B20-4E23-A767-E81C2D52BDB2}" dt="2018-07-23T11:03:24.015" v="406" actId="1076"/>
          <ac:spMkLst>
            <pc:docMk/>
            <pc:sldMk cId="2523087025" sldId="264"/>
            <ac:spMk id="17" creationId="{4175A6C8-B697-462D-8B0D-A8B18F406F67}"/>
          </ac:spMkLst>
        </pc:spChg>
        <pc:spChg chg="mod">
          <ac:chgData name="Stevens, David" userId="73fe415a-d21a-4898-bfab-0e75d37181d7" providerId="ADAL" clId="{51EB359A-3B20-4E23-A767-E81C2D52BDB2}" dt="2018-07-23T11:03:49.625" v="412" actId="1076"/>
          <ac:spMkLst>
            <pc:docMk/>
            <pc:sldMk cId="2523087025" sldId="264"/>
            <ac:spMk id="20" creationId="{3A5F1209-1E10-4791-9D2B-BDC070A164DA}"/>
          </ac:spMkLst>
        </pc:spChg>
        <pc:spChg chg="add mod">
          <ac:chgData name="Stevens, David" userId="73fe415a-d21a-4898-bfab-0e75d37181d7" providerId="ADAL" clId="{51EB359A-3B20-4E23-A767-E81C2D52BDB2}" dt="2018-07-23T11:03:58.079" v="416" actId="14100"/>
          <ac:spMkLst>
            <pc:docMk/>
            <pc:sldMk cId="2523087025" sldId="264"/>
            <ac:spMk id="21" creationId="{5D0E90ED-3439-4E98-8827-25AD76645F99}"/>
          </ac:spMkLst>
        </pc:spChg>
        <pc:spChg chg="add mod">
          <ac:chgData name="Stevens, David" userId="73fe415a-d21a-4898-bfab-0e75d37181d7" providerId="ADAL" clId="{51EB359A-3B20-4E23-A767-E81C2D52BDB2}" dt="2018-07-23T11:04:04.926" v="438" actId="20577"/>
          <ac:spMkLst>
            <pc:docMk/>
            <pc:sldMk cId="2523087025" sldId="264"/>
            <ac:spMk id="23" creationId="{8C329993-DF3B-456B-B295-09213BCFFA05}"/>
          </ac:spMkLst>
        </pc:spChg>
        <pc:picChg chg="del">
          <ac:chgData name="Stevens, David" userId="73fe415a-d21a-4898-bfab-0e75d37181d7" providerId="ADAL" clId="{51EB359A-3B20-4E23-A767-E81C2D52BDB2}" dt="2018-07-23T11:02:43.868" v="393" actId="478"/>
          <ac:picMkLst>
            <pc:docMk/>
            <pc:sldMk cId="2523087025" sldId="264"/>
            <ac:picMk id="4" creationId="{B11DA470-58B7-4D6E-AC39-2CBD798908A5}"/>
          </ac:picMkLst>
        </pc:picChg>
        <pc:picChg chg="add mod ord modCrop">
          <ac:chgData name="Stevens, David" userId="73fe415a-d21a-4898-bfab-0e75d37181d7" providerId="ADAL" clId="{51EB359A-3B20-4E23-A767-E81C2D52BDB2}" dt="2018-07-23T11:03:29.517" v="407" actId="1076"/>
          <ac:picMkLst>
            <pc:docMk/>
            <pc:sldMk cId="2523087025" sldId="264"/>
            <ac:picMk id="5" creationId="{0E9B92A0-1982-4F05-BF2C-08AF7BA76625}"/>
          </ac:picMkLst>
        </pc:picChg>
      </pc:sldChg>
      <pc:sldChg chg="addSp delSp modSp">
        <pc:chgData name="Stevens, David" userId="73fe415a-d21a-4898-bfab-0e75d37181d7" providerId="ADAL" clId="{51EB359A-3B20-4E23-A767-E81C2D52BDB2}" dt="2018-07-23T11:05:31.198" v="548" actId="20577"/>
        <pc:sldMkLst>
          <pc:docMk/>
          <pc:sldMk cId="1017896793" sldId="267"/>
        </pc:sldMkLst>
        <pc:spChg chg="mod">
          <ac:chgData name="Stevens, David" userId="73fe415a-d21a-4898-bfab-0e75d37181d7" providerId="ADAL" clId="{51EB359A-3B20-4E23-A767-E81C2D52BDB2}" dt="2018-07-23T11:05:10.959" v="458" actId="108"/>
          <ac:spMkLst>
            <pc:docMk/>
            <pc:sldMk cId="1017896793" sldId="267"/>
            <ac:spMk id="4" creationId="{8D279DDC-6337-45A8-831D-67D350814BEF}"/>
          </ac:spMkLst>
        </pc:spChg>
        <pc:spChg chg="add mod">
          <ac:chgData name="Stevens, David" userId="73fe415a-d21a-4898-bfab-0e75d37181d7" providerId="ADAL" clId="{51EB359A-3B20-4E23-A767-E81C2D52BDB2}" dt="2018-07-23T11:05:31.198" v="548" actId="20577"/>
          <ac:spMkLst>
            <pc:docMk/>
            <pc:sldMk cId="1017896793" sldId="267"/>
            <ac:spMk id="11" creationId="{A0B2EA0C-7D09-4092-B60E-1BB70F046A41}"/>
          </ac:spMkLst>
        </pc:spChg>
        <pc:picChg chg="add del">
          <ac:chgData name="Stevens, David" userId="73fe415a-d21a-4898-bfab-0e75d37181d7" providerId="ADAL" clId="{51EB359A-3B20-4E23-A767-E81C2D52BDB2}" dt="2018-07-23T11:04:16.783" v="441"/>
          <ac:picMkLst>
            <pc:docMk/>
            <pc:sldMk cId="1017896793" sldId="267"/>
            <ac:picMk id="2" creationId="{18A489DD-C5DB-4EFF-A64E-B2E2E6A0D280}"/>
          </ac:picMkLst>
        </pc:picChg>
        <pc:picChg chg="add mod modCrop">
          <ac:chgData name="Stevens, David" userId="73fe415a-d21a-4898-bfab-0e75d37181d7" providerId="ADAL" clId="{51EB359A-3B20-4E23-A767-E81C2D52BDB2}" dt="2018-07-23T11:04:45.341" v="447" actId="1076"/>
          <ac:picMkLst>
            <pc:docMk/>
            <pc:sldMk cId="1017896793" sldId="267"/>
            <ac:picMk id="10" creationId="{E57E475D-7FB3-4B59-BAB0-1865F423BB87}"/>
          </ac:picMkLst>
        </pc:picChg>
        <pc:picChg chg="del">
          <ac:chgData name="Stevens, David" userId="73fe415a-d21a-4898-bfab-0e75d37181d7" providerId="ADAL" clId="{51EB359A-3B20-4E23-A767-E81C2D52BDB2}" dt="2018-07-23T11:04:15.543" v="439" actId="478"/>
          <ac:picMkLst>
            <pc:docMk/>
            <pc:sldMk cId="1017896793" sldId="267"/>
            <ac:picMk id="12" creationId="{36A9593C-56CE-4E95-BB19-87E8C18BAB23}"/>
          </ac:picMkLst>
        </pc:picChg>
      </pc:sldChg>
      <pc:sldChg chg="modSp">
        <pc:chgData name="Stevens, David" userId="73fe415a-d21a-4898-bfab-0e75d37181d7" providerId="ADAL" clId="{51EB359A-3B20-4E23-A767-E81C2D52BDB2}" dt="2018-07-23T11:07:10.047" v="680" actId="20577"/>
        <pc:sldMkLst>
          <pc:docMk/>
          <pc:sldMk cId="72694882" sldId="274"/>
        </pc:sldMkLst>
        <pc:spChg chg="mod">
          <ac:chgData name="Stevens, David" userId="73fe415a-d21a-4898-bfab-0e75d37181d7" providerId="ADAL" clId="{51EB359A-3B20-4E23-A767-E81C2D52BDB2}" dt="2018-07-23T11:07:10.047" v="680" actId="20577"/>
          <ac:spMkLst>
            <pc:docMk/>
            <pc:sldMk cId="72694882" sldId="274"/>
            <ac:spMk id="4" creationId="{8D279DDC-6337-45A8-831D-67D350814BEF}"/>
          </ac:spMkLst>
        </pc:spChg>
      </pc:sldChg>
      <pc:sldChg chg="addSp delSp modSp">
        <pc:chgData name="Stevens, David" userId="73fe415a-d21a-4898-bfab-0e75d37181d7" providerId="ADAL" clId="{51EB359A-3B20-4E23-A767-E81C2D52BDB2}" dt="2018-07-23T10:58:37.024" v="43" actId="18653"/>
        <pc:sldMkLst>
          <pc:docMk/>
          <pc:sldMk cId="863166440" sldId="275"/>
        </pc:sldMkLst>
        <pc:spChg chg="mod">
          <ac:chgData name="Stevens, David" userId="73fe415a-d21a-4898-bfab-0e75d37181d7" providerId="ADAL" clId="{51EB359A-3B20-4E23-A767-E81C2D52BDB2}" dt="2018-07-23T10:57:52.158" v="40" actId="20577"/>
          <ac:spMkLst>
            <pc:docMk/>
            <pc:sldMk cId="863166440" sldId="275"/>
            <ac:spMk id="3" creationId="{5B32E364-1F5E-4DB2-9C52-0E3E5909581B}"/>
          </ac:spMkLst>
        </pc:spChg>
        <pc:spChg chg="add del mod">
          <ac:chgData name="Stevens, David" userId="73fe415a-d21a-4898-bfab-0e75d37181d7" providerId="ADAL" clId="{51EB359A-3B20-4E23-A767-E81C2D52BDB2}" dt="2018-07-23T10:58:35.319" v="42"/>
          <ac:spMkLst>
            <pc:docMk/>
            <pc:sldMk cId="863166440" sldId="275"/>
            <ac:spMk id="5" creationId="{301BD9D1-D2B0-495A-BA11-2354C4D08B58}"/>
          </ac:spMkLst>
        </pc:spChg>
        <pc:picChg chg="del">
          <ac:chgData name="Stevens, David" userId="73fe415a-d21a-4898-bfab-0e75d37181d7" providerId="ADAL" clId="{51EB359A-3B20-4E23-A767-E81C2D52BDB2}" dt="2018-07-23T10:58:29.066" v="41" actId="478"/>
          <ac:picMkLst>
            <pc:docMk/>
            <pc:sldMk cId="863166440" sldId="275"/>
            <ac:picMk id="6" creationId="{8589376C-4001-487D-9B70-030EA031C7CC}"/>
          </ac:picMkLst>
        </pc:picChg>
        <pc:picChg chg="add mod">
          <ac:chgData name="Stevens, David" userId="73fe415a-d21a-4898-bfab-0e75d37181d7" providerId="ADAL" clId="{51EB359A-3B20-4E23-A767-E81C2D52BDB2}" dt="2018-07-23T10:58:37.024" v="43" actId="18653"/>
          <ac:picMkLst>
            <pc:docMk/>
            <pc:sldMk cId="863166440" sldId="275"/>
            <ac:picMk id="8" creationId="{541B42F8-ADD6-4975-83DD-2289BD141211}"/>
          </ac:picMkLst>
        </pc:picChg>
      </pc:sldChg>
      <pc:sldChg chg="addSp modSp">
        <pc:chgData name="Stevens, David" userId="73fe415a-d21a-4898-bfab-0e75d37181d7" providerId="ADAL" clId="{51EB359A-3B20-4E23-A767-E81C2D52BDB2}" dt="2018-07-23T11:06:32.638" v="613" actId="6549"/>
        <pc:sldMkLst>
          <pc:docMk/>
          <pc:sldMk cId="3518638422" sldId="277"/>
        </pc:sldMkLst>
        <pc:spChg chg="mod">
          <ac:chgData name="Stevens, David" userId="73fe415a-d21a-4898-bfab-0e75d37181d7" providerId="ADAL" clId="{51EB359A-3B20-4E23-A767-E81C2D52BDB2}" dt="2018-07-23T11:06:18.263" v="560" actId="27636"/>
          <ac:spMkLst>
            <pc:docMk/>
            <pc:sldMk cId="3518638422" sldId="277"/>
            <ac:spMk id="4" creationId="{8D279DDC-6337-45A8-831D-67D350814BEF}"/>
          </ac:spMkLst>
        </pc:spChg>
        <pc:spChg chg="add mod">
          <ac:chgData name="Stevens, David" userId="73fe415a-d21a-4898-bfab-0e75d37181d7" providerId="ADAL" clId="{51EB359A-3B20-4E23-A767-E81C2D52BDB2}" dt="2018-07-23T11:06:32.638" v="613" actId="6549"/>
          <ac:spMkLst>
            <pc:docMk/>
            <pc:sldMk cId="3518638422" sldId="277"/>
            <ac:spMk id="12" creationId="{4A93131A-4224-4421-9DE4-C9DE791E9D69}"/>
          </ac:spMkLst>
        </pc:spChg>
      </pc:sldChg>
      <pc:sldChg chg="del">
        <pc:chgData name="Stevens, David" userId="73fe415a-d21a-4898-bfab-0e75d37181d7" providerId="ADAL" clId="{51EB359A-3B20-4E23-A767-E81C2D52BDB2}" dt="2018-07-23T11:07:14.972" v="682" actId="2696"/>
        <pc:sldMkLst>
          <pc:docMk/>
          <pc:sldMk cId="3664946982" sldId="283"/>
        </pc:sldMkLst>
      </pc:sldChg>
      <pc:sldChg chg="del">
        <pc:chgData name="Stevens, David" userId="73fe415a-d21a-4898-bfab-0e75d37181d7" providerId="ADAL" clId="{51EB359A-3B20-4E23-A767-E81C2D52BDB2}" dt="2018-07-23T11:07:14.969" v="681" actId="2696"/>
        <pc:sldMkLst>
          <pc:docMk/>
          <pc:sldMk cId="2456590665" sldId="284"/>
        </pc:sldMkLst>
      </pc:sldChg>
      <pc:sldChg chg="addSp delSp modSp add">
        <pc:chgData name="Stevens, David" userId="73fe415a-d21a-4898-bfab-0e75d37181d7" providerId="ADAL" clId="{51EB359A-3B20-4E23-A767-E81C2D52BDB2}" dt="2018-07-23T11:01:26.294" v="281" actId="20577"/>
        <pc:sldMkLst>
          <pc:docMk/>
          <pc:sldMk cId="3131130070" sldId="289"/>
        </pc:sldMkLst>
        <pc:spChg chg="mod">
          <ac:chgData name="Stevens, David" userId="73fe415a-d21a-4898-bfab-0e75d37181d7" providerId="ADAL" clId="{51EB359A-3B20-4E23-A767-E81C2D52BDB2}" dt="2018-07-23T11:01:26.294" v="281" actId="20577"/>
          <ac:spMkLst>
            <pc:docMk/>
            <pc:sldMk cId="3131130070" sldId="289"/>
            <ac:spMk id="2" creationId="{EF6A44C5-897C-4E78-B938-CA8133F9E76F}"/>
          </ac:spMkLst>
        </pc:spChg>
        <pc:spChg chg="mod">
          <ac:chgData name="Stevens, David" userId="73fe415a-d21a-4898-bfab-0e75d37181d7" providerId="ADAL" clId="{51EB359A-3B20-4E23-A767-E81C2D52BDB2}" dt="2018-07-23T11:01:17.352" v="278" actId="20577"/>
          <ac:spMkLst>
            <pc:docMk/>
            <pc:sldMk cId="3131130070" sldId="289"/>
            <ac:spMk id="4" creationId="{37DED679-1F56-4ACD-A310-F61BD1138F1D}"/>
          </ac:spMkLst>
        </pc:spChg>
        <pc:spChg chg="add del mod">
          <ac:chgData name="Stevens, David" userId="73fe415a-d21a-4898-bfab-0e75d37181d7" providerId="ADAL" clId="{51EB359A-3B20-4E23-A767-E81C2D52BDB2}" dt="2018-07-23T11:00:15.681" v="141"/>
          <ac:spMkLst>
            <pc:docMk/>
            <pc:sldMk cId="3131130070" sldId="289"/>
            <ac:spMk id="5" creationId="{D9DEC2E5-E2C6-4D60-9992-7C6519101B13}"/>
          </ac:spMkLst>
        </pc:spChg>
        <pc:picChg chg="add mod">
          <ac:chgData name="Stevens, David" userId="73fe415a-d21a-4898-bfab-0e75d37181d7" providerId="ADAL" clId="{51EB359A-3B20-4E23-A767-E81C2D52BDB2}" dt="2018-07-23T11:00:17.143" v="142" actId="18653"/>
          <ac:picMkLst>
            <pc:docMk/>
            <pc:sldMk cId="3131130070" sldId="289"/>
            <ac:picMk id="7" creationId="{8D937083-AEC8-4CAB-B2FD-55B3DB3D5BD2}"/>
          </ac:picMkLst>
        </pc:picChg>
        <pc:picChg chg="del">
          <ac:chgData name="Stevens, David" userId="73fe415a-d21a-4898-bfab-0e75d37181d7" providerId="ADAL" clId="{51EB359A-3B20-4E23-A767-E81C2D52BDB2}" dt="2018-07-23T11:00:13.426" v="140" actId="478"/>
          <ac:picMkLst>
            <pc:docMk/>
            <pc:sldMk cId="3131130070" sldId="289"/>
            <ac:picMk id="8" creationId="{C2CC4DF4-2CB7-4C6C-8EE7-267961DA74BF}"/>
          </ac:picMkLst>
        </pc:picChg>
      </pc:sldChg>
    </pc:docChg>
  </pc:docChgLst>
  <pc:docChgLst>
    <pc:chgData name="Stevens, David" userId="ac0626e3-72c9-46ef-be9c-68c7f11863b4" providerId="ADAL" clId="{7EEF3379-7CB9-4AAF-8D4F-FED1A43FE530}"/>
  </pc:docChgLst>
  <pc:docChgLst>
    <pc:chgData name="Stevens, David" userId="ac0626e3-72c9-46ef-be9c-68c7f11863b4" providerId="ADAL" clId="{A8835299-E824-423D-8CE8-8CAC37AE319F}"/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369C088-C19E-4851-A7E8-1775633E6750}" type="doc">
      <dgm:prSet loTypeId="urn:microsoft.com/office/officeart/2005/8/layout/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58B2635-2E15-43D2-A192-812E24B1CA95}">
      <dgm:prSet phldrT="[Text]"/>
      <dgm:spPr/>
      <dgm:t>
        <a:bodyPr/>
        <a:lstStyle/>
        <a:p>
          <a:r>
            <a:rPr lang="en-US" dirty="0"/>
            <a:t>Understand Client and Industry direction</a:t>
          </a:r>
        </a:p>
      </dgm:t>
    </dgm:pt>
    <dgm:pt modelId="{D6ADDDB5-C908-4102-9AA0-F3B5895E47ED}" type="parTrans" cxnId="{F4CCF454-303E-4B6F-AB41-95D3F023D5AC}">
      <dgm:prSet/>
      <dgm:spPr/>
      <dgm:t>
        <a:bodyPr/>
        <a:lstStyle/>
        <a:p>
          <a:endParaRPr lang="en-US"/>
        </a:p>
      </dgm:t>
    </dgm:pt>
    <dgm:pt modelId="{974CCDCB-759B-4BA8-A4AF-77B91214E79F}" type="sibTrans" cxnId="{F4CCF454-303E-4B6F-AB41-95D3F023D5AC}">
      <dgm:prSet/>
      <dgm:spPr/>
      <dgm:t>
        <a:bodyPr/>
        <a:lstStyle/>
        <a:p>
          <a:endParaRPr lang="en-US"/>
        </a:p>
      </dgm:t>
    </dgm:pt>
    <dgm:pt modelId="{D63012A8-A17D-4FD9-8992-3DBEB5463CF8}">
      <dgm:prSet phldrT="[Text]"/>
      <dgm:spPr/>
      <dgm:t>
        <a:bodyPr/>
        <a:lstStyle/>
        <a:p>
          <a:r>
            <a:rPr lang="en-US" dirty="0"/>
            <a:t>Create the initial agenda</a:t>
          </a:r>
        </a:p>
      </dgm:t>
    </dgm:pt>
    <dgm:pt modelId="{F8F5B981-40B9-447A-82CA-38251DDEE103}" type="parTrans" cxnId="{54305A29-4ADA-4495-930B-3F2B517DF52C}">
      <dgm:prSet/>
      <dgm:spPr/>
      <dgm:t>
        <a:bodyPr/>
        <a:lstStyle/>
        <a:p>
          <a:endParaRPr lang="en-US"/>
        </a:p>
      </dgm:t>
    </dgm:pt>
    <dgm:pt modelId="{48D9C329-1A0A-44FD-9961-6C3EDB82075A}" type="sibTrans" cxnId="{54305A29-4ADA-4495-930B-3F2B517DF52C}">
      <dgm:prSet/>
      <dgm:spPr/>
      <dgm:t>
        <a:bodyPr/>
        <a:lstStyle/>
        <a:p>
          <a:endParaRPr lang="en-US"/>
        </a:p>
      </dgm:t>
    </dgm:pt>
    <dgm:pt modelId="{D67DFFF9-8D0B-485A-A821-3B73E296A5AE}">
      <dgm:prSet phldrT="[Text]"/>
      <dgm:spPr/>
      <dgm:t>
        <a:bodyPr/>
        <a:lstStyle/>
        <a:p>
          <a:r>
            <a:rPr lang="en-US" dirty="0"/>
            <a:t>Refine/discuss agenda with account team and client</a:t>
          </a:r>
        </a:p>
      </dgm:t>
    </dgm:pt>
    <dgm:pt modelId="{19F07617-0C03-4189-A5C0-5EB94CEB7B50}" type="parTrans" cxnId="{D5B6A6D1-6C76-4E69-A82D-5657A5707B12}">
      <dgm:prSet/>
      <dgm:spPr/>
      <dgm:t>
        <a:bodyPr/>
        <a:lstStyle/>
        <a:p>
          <a:endParaRPr lang="en-US"/>
        </a:p>
      </dgm:t>
    </dgm:pt>
    <dgm:pt modelId="{6AF4D32E-26E8-4402-95D1-7029324B8BE7}" type="sibTrans" cxnId="{D5B6A6D1-6C76-4E69-A82D-5657A5707B12}">
      <dgm:prSet/>
      <dgm:spPr/>
      <dgm:t>
        <a:bodyPr/>
        <a:lstStyle/>
        <a:p>
          <a:endParaRPr lang="en-US"/>
        </a:p>
      </dgm:t>
    </dgm:pt>
    <dgm:pt modelId="{94E541CE-6805-41ED-B33A-5B07BF943E2C}">
      <dgm:prSet phldrT="[Text]"/>
      <dgm:spPr/>
      <dgm:t>
        <a:bodyPr/>
        <a:lstStyle/>
        <a:p>
          <a:r>
            <a:rPr lang="en-US" dirty="0"/>
            <a:t>BVF</a:t>
          </a:r>
        </a:p>
      </dgm:t>
    </dgm:pt>
    <dgm:pt modelId="{9052F7E2-2C86-48B9-92D2-E921CE584200}" type="parTrans" cxnId="{DA43DA5A-87F4-4781-82BE-4B2C659DB986}">
      <dgm:prSet/>
      <dgm:spPr/>
      <dgm:t>
        <a:bodyPr/>
        <a:lstStyle/>
        <a:p>
          <a:endParaRPr lang="en-US"/>
        </a:p>
      </dgm:t>
    </dgm:pt>
    <dgm:pt modelId="{BEC895E2-5A7D-4086-B41E-DE1879B87354}" type="sibTrans" cxnId="{DA43DA5A-87F4-4781-82BE-4B2C659DB986}">
      <dgm:prSet/>
      <dgm:spPr/>
      <dgm:t>
        <a:bodyPr/>
        <a:lstStyle/>
        <a:p>
          <a:endParaRPr lang="en-US"/>
        </a:p>
      </dgm:t>
    </dgm:pt>
    <dgm:pt modelId="{C9BCA925-E61E-47F1-A0FC-96955A620DB0}">
      <dgm:prSet phldrT="[Text]"/>
      <dgm:spPr/>
      <dgm:t>
        <a:bodyPr/>
        <a:lstStyle/>
        <a:p>
          <a:r>
            <a:rPr lang="en-US" dirty="0"/>
            <a:t>Business and Technology Trends</a:t>
          </a:r>
        </a:p>
      </dgm:t>
    </dgm:pt>
    <dgm:pt modelId="{4B5DFA6A-2160-4856-B4CA-439BAE62A783}" type="parTrans" cxnId="{281A6EE0-45A2-4F61-8AF9-B12AB35DE900}">
      <dgm:prSet/>
      <dgm:spPr/>
      <dgm:t>
        <a:bodyPr/>
        <a:lstStyle/>
        <a:p>
          <a:endParaRPr lang="en-US"/>
        </a:p>
      </dgm:t>
    </dgm:pt>
    <dgm:pt modelId="{5143E354-445C-49BF-A32B-51412FAB4EE3}" type="sibTrans" cxnId="{281A6EE0-45A2-4F61-8AF9-B12AB35DE900}">
      <dgm:prSet/>
      <dgm:spPr/>
      <dgm:t>
        <a:bodyPr/>
        <a:lstStyle/>
        <a:p>
          <a:endParaRPr lang="en-US"/>
        </a:p>
      </dgm:t>
    </dgm:pt>
    <dgm:pt modelId="{E56F430F-63C8-470A-BF61-77FFAFE3FADB}">
      <dgm:prSet phldrT="[Text]"/>
      <dgm:spPr/>
      <dgm:t>
        <a:bodyPr/>
        <a:lstStyle/>
        <a:p>
          <a:r>
            <a:rPr lang="en-US" dirty="0"/>
            <a:t>Client Value Chains</a:t>
          </a:r>
        </a:p>
      </dgm:t>
    </dgm:pt>
    <dgm:pt modelId="{0CDF2A36-67DD-4CF2-8CCF-D10B7B04FA64}" type="parTrans" cxnId="{F010BD25-67CC-4A4D-A678-6615BEC4202D}">
      <dgm:prSet/>
      <dgm:spPr/>
      <dgm:t>
        <a:bodyPr/>
        <a:lstStyle/>
        <a:p>
          <a:endParaRPr lang="en-US"/>
        </a:p>
      </dgm:t>
    </dgm:pt>
    <dgm:pt modelId="{8A0640AB-649A-4B7F-B7E5-1D349EF909DC}" type="sibTrans" cxnId="{F010BD25-67CC-4A4D-A678-6615BEC4202D}">
      <dgm:prSet/>
      <dgm:spPr/>
      <dgm:t>
        <a:bodyPr/>
        <a:lstStyle/>
        <a:p>
          <a:endParaRPr lang="en-US"/>
        </a:p>
      </dgm:t>
    </dgm:pt>
    <dgm:pt modelId="{CFB70D51-C785-49A0-9378-76598E26E996}">
      <dgm:prSet phldrT="[Text]"/>
      <dgm:spPr/>
      <dgm:t>
        <a:bodyPr/>
        <a:lstStyle/>
        <a:p>
          <a:r>
            <a:rPr lang="en-US" dirty="0"/>
            <a:t>Stakeholders</a:t>
          </a:r>
        </a:p>
      </dgm:t>
    </dgm:pt>
    <dgm:pt modelId="{66A8E0C9-F1CB-4AFB-8CDF-B23F47571FBB}" type="parTrans" cxnId="{10337889-5AF8-41B1-A72B-17F04BFAB8B8}">
      <dgm:prSet/>
      <dgm:spPr/>
      <dgm:t>
        <a:bodyPr/>
        <a:lstStyle/>
        <a:p>
          <a:endParaRPr lang="en-US"/>
        </a:p>
      </dgm:t>
    </dgm:pt>
    <dgm:pt modelId="{19332B09-4CF9-4972-A8C9-E755B18340EC}" type="sibTrans" cxnId="{10337889-5AF8-41B1-A72B-17F04BFAB8B8}">
      <dgm:prSet/>
      <dgm:spPr/>
      <dgm:t>
        <a:bodyPr/>
        <a:lstStyle/>
        <a:p>
          <a:endParaRPr lang="en-US"/>
        </a:p>
      </dgm:t>
    </dgm:pt>
    <dgm:pt modelId="{E760D35A-9E8F-443F-8F3C-748DD4389B1D}">
      <dgm:prSet phldrT="[Text]"/>
      <dgm:spPr/>
      <dgm:t>
        <a:bodyPr/>
        <a:lstStyle/>
        <a:p>
          <a:r>
            <a:rPr lang="en-US" dirty="0"/>
            <a:t>Key trends</a:t>
          </a:r>
        </a:p>
      </dgm:t>
    </dgm:pt>
    <dgm:pt modelId="{9DDC5290-0EE8-4691-A0A5-F53FE45948E1}" type="parTrans" cxnId="{DFD6AF09-5001-4532-927C-F335071BF85B}">
      <dgm:prSet/>
      <dgm:spPr/>
      <dgm:t>
        <a:bodyPr/>
        <a:lstStyle/>
        <a:p>
          <a:endParaRPr lang="en-US"/>
        </a:p>
      </dgm:t>
    </dgm:pt>
    <dgm:pt modelId="{2E1E1755-7A73-4ABB-9802-AB74ED282A95}" type="sibTrans" cxnId="{DFD6AF09-5001-4532-927C-F335071BF85B}">
      <dgm:prSet/>
      <dgm:spPr/>
      <dgm:t>
        <a:bodyPr/>
        <a:lstStyle/>
        <a:p>
          <a:endParaRPr lang="en-US"/>
        </a:p>
      </dgm:t>
    </dgm:pt>
    <dgm:pt modelId="{764F810A-5D82-43E7-AAA8-35325FAFBA0E}">
      <dgm:prSet phldrT="[Text]"/>
      <dgm:spPr/>
      <dgm:t>
        <a:bodyPr/>
        <a:lstStyle/>
        <a:p>
          <a:r>
            <a:rPr lang="en-US" dirty="0"/>
            <a:t>Innovation levels</a:t>
          </a:r>
        </a:p>
      </dgm:t>
    </dgm:pt>
    <dgm:pt modelId="{C74C31EB-78DA-4890-A353-793223273552}" type="parTrans" cxnId="{C94400A7-59DD-4ADE-966F-8657B6612830}">
      <dgm:prSet/>
      <dgm:spPr/>
      <dgm:t>
        <a:bodyPr/>
        <a:lstStyle/>
        <a:p>
          <a:endParaRPr lang="en-US"/>
        </a:p>
      </dgm:t>
    </dgm:pt>
    <dgm:pt modelId="{294A3379-25E7-469D-8D1A-D0A8D5A75B6B}" type="sibTrans" cxnId="{C94400A7-59DD-4ADE-966F-8657B6612830}">
      <dgm:prSet/>
      <dgm:spPr/>
      <dgm:t>
        <a:bodyPr/>
        <a:lstStyle/>
        <a:p>
          <a:endParaRPr lang="en-US"/>
        </a:p>
      </dgm:t>
    </dgm:pt>
    <dgm:pt modelId="{70F13F4D-EE11-4C93-9ED3-C4B17F5CD929}">
      <dgm:prSet phldrT="[Text]"/>
      <dgm:spPr/>
      <dgm:t>
        <a:bodyPr/>
        <a:lstStyle/>
        <a:p>
          <a:r>
            <a:rPr lang="en-US" dirty="0"/>
            <a:t>Focus areas</a:t>
          </a:r>
        </a:p>
      </dgm:t>
    </dgm:pt>
    <dgm:pt modelId="{F412D239-953D-425E-BE50-31663FB8DA60}" type="parTrans" cxnId="{EA32BE01-50EE-426C-B526-4AD389344838}">
      <dgm:prSet/>
      <dgm:spPr/>
      <dgm:t>
        <a:bodyPr/>
        <a:lstStyle/>
        <a:p>
          <a:endParaRPr lang="en-US"/>
        </a:p>
      </dgm:t>
    </dgm:pt>
    <dgm:pt modelId="{B159E3EE-692C-418B-AFED-83A089034210}" type="sibTrans" cxnId="{EA32BE01-50EE-426C-B526-4AD389344838}">
      <dgm:prSet/>
      <dgm:spPr/>
      <dgm:t>
        <a:bodyPr/>
        <a:lstStyle/>
        <a:p>
          <a:endParaRPr lang="en-US"/>
        </a:p>
      </dgm:t>
    </dgm:pt>
    <dgm:pt modelId="{306DC2B4-1C48-44D6-A030-9FA319A8A642}">
      <dgm:prSet phldrT="[Text]"/>
      <dgm:spPr/>
      <dgm:t>
        <a:bodyPr/>
        <a:lstStyle/>
        <a:p>
          <a:r>
            <a:rPr lang="en-US" dirty="0"/>
            <a:t>Outline account plan</a:t>
          </a:r>
        </a:p>
      </dgm:t>
    </dgm:pt>
    <dgm:pt modelId="{6AC41707-3A50-4295-BD9C-1C9D68371875}" type="parTrans" cxnId="{9C79EC06-C5C7-4019-845C-84D2DABF6E32}">
      <dgm:prSet/>
      <dgm:spPr/>
      <dgm:t>
        <a:bodyPr/>
        <a:lstStyle/>
        <a:p>
          <a:endParaRPr lang="en-US"/>
        </a:p>
      </dgm:t>
    </dgm:pt>
    <dgm:pt modelId="{ACAAF7D3-36BC-4E34-A9FE-9F019B4C7C7A}" type="sibTrans" cxnId="{9C79EC06-C5C7-4019-845C-84D2DABF6E32}">
      <dgm:prSet/>
      <dgm:spPr/>
      <dgm:t>
        <a:bodyPr/>
        <a:lstStyle/>
        <a:p>
          <a:endParaRPr lang="en-US"/>
        </a:p>
      </dgm:t>
    </dgm:pt>
    <dgm:pt modelId="{17960D65-C4E4-4118-B7D7-B3BC473C8F5D}">
      <dgm:prSet phldrT="[Text]"/>
      <dgm:spPr/>
      <dgm:t>
        <a:bodyPr/>
        <a:lstStyle/>
        <a:p>
          <a:r>
            <a:rPr lang="en-US" dirty="0"/>
            <a:t>Strategic initiatives</a:t>
          </a:r>
        </a:p>
      </dgm:t>
    </dgm:pt>
    <dgm:pt modelId="{A8CE83FD-13FC-4B3F-962E-9DAF412D801C}" type="parTrans" cxnId="{D14CEEED-AE22-4965-93E9-A6D3FBBC0E82}">
      <dgm:prSet/>
      <dgm:spPr/>
      <dgm:t>
        <a:bodyPr/>
        <a:lstStyle/>
        <a:p>
          <a:endParaRPr lang="en-US"/>
        </a:p>
      </dgm:t>
    </dgm:pt>
    <dgm:pt modelId="{2F0E1BC8-9C35-4016-805C-BDF09F81D56E}" type="sibTrans" cxnId="{D14CEEED-AE22-4965-93E9-A6D3FBBC0E82}">
      <dgm:prSet/>
      <dgm:spPr/>
      <dgm:t>
        <a:bodyPr/>
        <a:lstStyle/>
        <a:p>
          <a:endParaRPr lang="en-US"/>
        </a:p>
      </dgm:t>
    </dgm:pt>
    <dgm:pt modelId="{AB7F024E-4F87-4AEF-80AC-45CD8FF7CC3D}" type="pres">
      <dgm:prSet presAssocID="{A369C088-C19E-4851-A7E8-1775633E6750}" presName="linearFlow" presStyleCnt="0">
        <dgm:presLayoutVars>
          <dgm:dir/>
          <dgm:animLvl val="lvl"/>
          <dgm:resizeHandles val="exact"/>
        </dgm:presLayoutVars>
      </dgm:prSet>
      <dgm:spPr/>
    </dgm:pt>
    <dgm:pt modelId="{A0A0A244-DE37-4598-BFDC-B71C26AA6535}" type="pres">
      <dgm:prSet presAssocID="{658B2635-2E15-43D2-A192-812E24B1CA95}" presName="composite" presStyleCnt="0"/>
      <dgm:spPr/>
    </dgm:pt>
    <dgm:pt modelId="{23035A99-978F-4E4D-AD0B-1C94044A0D56}" type="pres">
      <dgm:prSet presAssocID="{658B2635-2E15-43D2-A192-812E24B1CA95}" presName="parTx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EE06436C-8EA1-4FBA-BE3B-F70D0848DC58}" type="pres">
      <dgm:prSet presAssocID="{658B2635-2E15-43D2-A192-812E24B1CA95}" presName="parSh" presStyleLbl="node1" presStyleIdx="0" presStyleCnt="4"/>
      <dgm:spPr/>
    </dgm:pt>
    <dgm:pt modelId="{48DA25DB-8440-48B6-B171-4B034F0F4D98}" type="pres">
      <dgm:prSet presAssocID="{658B2635-2E15-43D2-A192-812E24B1CA95}" presName="desTx" presStyleLbl="fgAcc1" presStyleIdx="0" presStyleCnt="4">
        <dgm:presLayoutVars>
          <dgm:bulletEnabled val="1"/>
        </dgm:presLayoutVars>
      </dgm:prSet>
      <dgm:spPr/>
    </dgm:pt>
    <dgm:pt modelId="{E04060D2-C77B-4C84-9638-F824F130A08A}" type="pres">
      <dgm:prSet presAssocID="{974CCDCB-759B-4BA8-A4AF-77B91214E79F}" presName="sibTrans" presStyleLbl="sibTrans2D1" presStyleIdx="0" presStyleCnt="3"/>
      <dgm:spPr/>
    </dgm:pt>
    <dgm:pt modelId="{A703C5B1-5E7B-45A5-A8A9-B45C110349DA}" type="pres">
      <dgm:prSet presAssocID="{974CCDCB-759B-4BA8-A4AF-77B91214E79F}" presName="connTx" presStyleLbl="sibTrans2D1" presStyleIdx="0" presStyleCnt="3"/>
      <dgm:spPr/>
    </dgm:pt>
    <dgm:pt modelId="{C97666F0-DAD4-42AA-AC83-A69A525E06F6}" type="pres">
      <dgm:prSet presAssocID="{D63012A8-A17D-4FD9-8992-3DBEB5463CF8}" presName="composite" presStyleCnt="0"/>
      <dgm:spPr/>
    </dgm:pt>
    <dgm:pt modelId="{85ADF7F4-D605-4321-956C-1194FA61DDEB}" type="pres">
      <dgm:prSet presAssocID="{D63012A8-A17D-4FD9-8992-3DBEB5463CF8}" presName="parTx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EB80F10D-26E2-478A-A9ED-0BB0A6309342}" type="pres">
      <dgm:prSet presAssocID="{D63012A8-A17D-4FD9-8992-3DBEB5463CF8}" presName="parSh" presStyleLbl="node1" presStyleIdx="1" presStyleCnt="4"/>
      <dgm:spPr/>
    </dgm:pt>
    <dgm:pt modelId="{88D27FC4-52C4-42FC-9660-EC5EA89ED9F7}" type="pres">
      <dgm:prSet presAssocID="{D63012A8-A17D-4FD9-8992-3DBEB5463CF8}" presName="desTx" presStyleLbl="fgAcc1" presStyleIdx="1" presStyleCnt="4">
        <dgm:presLayoutVars>
          <dgm:bulletEnabled val="1"/>
        </dgm:presLayoutVars>
      </dgm:prSet>
      <dgm:spPr/>
    </dgm:pt>
    <dgm:pt modelId="{3A56C624-D5D1-44BD-B5FF-DF32AFA18D66}" type="pres">
      <dgm:prSet presAssocID="{48D9C329-1A0A-44FD-9961-6C3EDB82075A}" presName="sibTrans" presStyleLbl="sibTrans2D1" presStyleIdx="1" presStyleCnt="3"/>
      <dgm:spPr/>
    </dgm:pt>
    <dgm:pt modelId="{10A41AEF-40FF-4363-B78D-8688EB278952}" type="pres">
      <dgm:prSet presAssocID="{48D9C329-1A0A-44FD-9961-6C3EDB82075A}" presName="connTx" presStyleLbl="sibTrans2D1" presStyleIdx="1" presStyleCnt="3"/>
      <dgm:spPr/>
    </dgm:pt>
    <dgm:pt modelId="{52940F98-185B-48F1-81EF-3C449B3231DE}" type="pres">
      <dgm:prSet presAssocID="{D67DFFF9-8D0B-485A-A821-3B73E296A5AE}" presName="composite" presStyleCnt="0"/>
      <dgm:spPr/>
    </dgm:pt>
    <dgm:pt modelId="{3974CFF4-AB4E-4338-AB6D-87F2FCACCDD8}" type="pres">
      <dgm:prSet presAssocID="{D67DFFF9-8D0B-485A-A821-3B73E296A5AE}" presName="parTx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7C063D03-034A-4571-B88F-F87BEF41E14C}" type="pres">
      <dgm:prSet presAssocID="{D67DFFF9-8D0B-485A-A821-3B73E296A5AE}" presName="parSh" presStyleLbl="node1" presStyleIdx="2" presStyleCnt="4"/>
      <dgm:spPr/>
    </dgm:pt>
    <dgm:pt modelId="{4E3D968B-8E44-484D-9072-AEC00D3DD2FF}" type="pres">
      <dgm:prSet presAssocID="{D67DFFF9-8D0B-485A-A821-3B73E296A5AE}" presName="desTx" presStyleLbl="fgAcc1" presStyleIdx="2" presStyleCnt="4">
        <dgm:presLayoutVars>
          <dgm:bulletEnabled val="1"/>
        </dgm:presLayoutVars>
      </dgm:prSet>
      <dgm:spPr/>
    </dgm:pt>
    <dgm:pt modelId="{E2F719B6-DB88-489F-ADBF-ADDCFBBA0749}" type="pres">
      <dgm:prSet presAssocID="{6AF4D32E-26E8-4402-95D1-7029324B8BE7}" presName="sibTrans" presStyleLbl="sibTrans2D1" presStyleIdx="2" presStyleCnt="3"/>
      <dgm:spPr/>
    </dgm:pt>
    <dgm:pt modelId="{CFE3FC87-CA76-4D29-8CD9-7C67225B1984}" type="pres">
      <dgm:prSet presAssocID="{6AF4D32E-26E8-4402-95D1-7029324B8BE7}" presName="connTx" presStyleLbl="sibTrans2D1" presStyleIdx="2" presStyleCnt="3"/>
      <dgm:spPr/>
    </dgm:pt>
    <dgm:pt modelId="{346BC1F5-AB04-4FFB-9717-E5B4897606D3}" type="pres">
      <dgm:prSet presAssocID="{306DC2B4-1C48-44D6-A030-9FA319A8A642}" presName="composite" presStyleCnt="0"/>
      <dgm:spPr/>
    </dgm:pt>
    <dgm:pt modelId="{534DAA67-F679-4507-AB6F-C96650B6BFD3}" type="pres">
      <dgm:prSet presAssocID="{306DC2B4-1C48-44D6-A030-9FA319A8A642}" presName="parTx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5728DD8E-401D-47F1-9A7B-84C83E5F435B}" type="pres">
      <dgm:prSet presAssocID="{306DC2B4-1C48-44D6-A030-9FA319A8A642}" presName="parSh" presStyleLbl="node1" presStyleIdx="3" presStyleCnt="4"/>
      <dgm:spPr/>
    </dgm:pt>
    <dgm:pt modelId="{0C39D408-C9A9-40CF-8B4A-6E917B1E6113}" type="pres">
      <dgm:prSet presAssocID="{306DC2B4-1C48-44D6-A030-9FA319A8A642}" presName="desTx" presStyleLbl="fgAcc1" presStyleIdx="3" presStyleCnt="4">
        <dgm:presLayoutVars>
          <dgm:bulletEnabled val="1"/>
        </dgm:presLayoutVars>
      </dgm:prSet>
      <dgm:spPr/>
    </dgm:pt>
  </dgm:ptLst>
  <dgm:cxnLst>
    <dgm:cxn modelId="{EA32BE01-50EE-426C-B526-4AD389344838}" srcId="{D67DFFF9-8D0B-485A-A821-3B73E296A5AE}" destId="{70F13F4D-EE11-4C93-9ED3-C4B17F5CD929}" srcOrd="1" destOrd="0" parTransId="{F412D239-953D-425E-BE50-31663FB8DA60}" sibTransId="{B159E3EE-692C-418B-AFED-83A089034210}"/>
    <dgm:cxn modelId="{9C79EC06-C5C7-4019-845C-84D2DABF6E32}" srcId="{A369C088-C19E-4851-A7E8-1775633E6750}" destId="{306DC2B4-1C48-44D6-A030-9FA319A8A642}" srcOrd="3" destOrd="0" parTransId="{6AC41707-3A50-4295-BD9C-1C9D68371875}" sibTransId="{ACAAF7D3-36BC-4E34-A9FE-9F019B4C7C7A}"/>
    <dgm:cxn modelId="{DFD6AF09-5001-4532-927C-F335071BF85B}" srcId="{D63012A8-A17D-4FD9-8992-3DBEB5463CF8}" destId="{E760D35A-9E8F-443F-8F3C-748DD4389B1D}" srcOrd="2" destOrd="0" parTransId="{9DDC5290-0EE8-4691-A0A5-F53FE45948E1}" sibTransId="{2E1E1755-7A73-4ABB-9802-AB74ED282A95}"/>
    <dgm:cxn modelId="{67AF2319-454C-4054-A6B7-36BDF7E270BC}" type="presOf" srcId="{306DC2B4-1C48-44D6-A030-9FA319A8A642}" destId="{5728DD8E-401D-47F1-9A7B-84C83E5F435B}" srcOrd="1" destOrd="0" presId="urn:microsoft.com/office/officeart/2005/8/layout/process3"/>
    <dgm:cxn modelId="{F010BD25-67CC-4A4D-A678-6615BEC4202D}" srcId="{D63012A8-A17D-4FD9-8992-3DBEB5463CF8}" destId="{E56F430F-63C8-470A-BF61-77FFAFE3FADB}" srcOrd="0" destOrd="0" parTransId="{0CDF2A36-67DD-4CF2-8CCF-D10B7B04FA64}" sibTransId="{8A0640AB-649A-4B7F-B7E5-1D349EF909DC}"/>
    <dgm:cxn modelId="{54305A29-4ADA-4495-930B-3F2B517DF52C}" srcId="{A369C088-C19E-4851-A7E8-1775633E6750}" destId="{D63012A8-A17D-4FD9-8992-3DBEB5463CF8}" srcOrd="1" destOrd="0" parTransId="{F8F5B981-40B9-447A-82CA-38251DDEE103}" sibTransId="{48D9C329-1A0A-44FD-9961-6C3EDB82075A}"/>
    <dgm:cxn modelId="{35C0AF2B-3791-4EB2-89D5-5F7AEAFCE0F6}" type="presOf" srcId="{48D9C329-1A0A-44FD-9961-6C3EDB82075A}" destId="{10A41AEF-40FF-4363-B78D-8688EB278952}" srcOrd="1" destOrd="0" presId="urn:microsoft.com/office/officeart/2005/8/layout/process3"/>
    <dgm:cxn modelId="{27E78E2C-45DA-42F1-BB8A-DDB9B0D26D74}" type="presOf" srcId="{C9BCA925-E61E-47F1-A0FC-96955A620DB0}" destId="{48DA25DB-8440-48B6-B171-4B034F0F4D98}" srcOrd="0" destOrd="1" presId="urn:microsoft.com/office/officeart/2005/8/layout/process3"/>
    <dgm:cxn modelId="{A21C3F30-5B92-4EC0-81FB-FEF97F3B0FE6}" type="presOf" srcId="{E56F430F-63C8-470A-BF61-77FFAFE3FADB}" destId="{88D27FC4-52C4-42FC-9660-EC5EA89ED9F7}" srcOrd="0" destOrd="0" presId="urn:microsoft.com/office/officeart/2005/8/layout/process3"/>
    <dgm:cxn modelId="{A41F1738-0E10-4BF2-8713-5B31A5F21B3F}" type="presOf" srcId="{A369C088-C19E-4851-A7E8-1775633E6750}" destId="{AB7F024E-4F87-4AEF-80AC-45CD8FF7CC3D}" srcOrd="0" destOrd="0" presId="urn:microsoft.com/office/officeart/2005/8/layout/process3"/>
    <dgm:cxn modelId="{EEFF9B3B-B0B0-464E-8526-216703F627FC}" type="presOf" srcId="{94E541CE-6805-41ED-B33A-5B07BF943E2C}" destId="{48DA25DB-8440-48B6-B171-4B034F0F4D98}" srcOrd="0" destOrd="0" presId="urn:microsoft.com/office/officeart/2005/8/layout/process3"/>
    <dgm:cxn modelId="{5FCEF33B-2DCB-475B-BA80-45375A96AB6E}" type="presOf" srcId="{D67DFFF9-8D0B-485A-A821-3B73E296A5AE}" destId="{3974CFF4-AB4E-4338-AB6D-87F2FCACCDD8}" srcOrd="0" destOrd="0" presId="urn:microsoft.com/office/officeart/2005/8/layout/process3"/>
    <dgm:cxn modelId="{7B74EC63-7C55-4186-A871-084C1DE30216}" type="presOf" srcId="{306DC2B4-1C48-44D6-A030-9FA319A8A642}" destId="{534DAA67-F679-4507-AB6F-C96650B6BFD3}" srcOrd="0" destOrd="0" presId="urn:microsoft.com/office/officeart/2005/8/layout/process3"/>
    <dgm:cxn modelId="{EFD0A468-544D-4FCD-8614-891EA561EF51}" type="presOf" srcId="{974CCDCB-759B-4BA8-A4AF-77B91214E79F}" destId="{E04060D2-C77B-4C84-9638-F824F130A08A}" srcOrd="0" destOrd="0" presId="urn:microsoft.com/office/officeart/2005/8/layout/process3"/>
    <dgm:cxn modelId="{929AF46B-979D-42FC-8DD2-3A7348DB6AC7}" type="presOf" srcId="{48D9C329-1A0A-44FD-9961-6C3EDB82075A}" destId="{3A56C624-D5D1-44BD-B5FF-DF32AFA18D66}" srcOrd="0" destOrd="0" presId="urn:microsoft.com/office/officeart/2005/8/layout/process3"/>
    <dgm:cxn modelId="{032CFD70-58B7-4692-8D6F-F36B791BA781}" type="presOf" srcId="{658B2635-2E15-43D2-A192-812E24B1CA95}" destId="{EE06436C-8EA1-4FBA-BE3B-F70D0848DC58}" srcOrd="1" destOrd="0" presId="urn:microsoft.com/office/officeart/2005/8/layout/process3"/>
    <dgm:cxn modelId="{F4CCF454-303E-4B6F-AB41-95D3F023D5AC}" srcId="{A369C088-C19E-4851-A7E8-1775633E6750}" destId="{658B2635-2E15-43D2-A192-812E24B1CA95}" srcOrd="0" destOrd="0" parTransId="{D6ADDDB5-C908-4102-9AA0-F3B5895E47ED}" sibTransId="{974CCDCB-759B-4BA8-A4AF-77B91214E79F}"/>
    <dgm:cxn modelId="{E8AD0558-0FB4-42D7-9F8B-DE19A930F50A}" type="presOf" srcId="{658B2635-2E15-43D2-A192-812E24B1CA95}" destId="{23035A99-978F-4E4D-AD0B-1C94044A0D56}" srcOrd="0" destOrd="0" presId="urn:microsoft.com/office/officeart/2005/8/layout/process3"/>
    <dgm:cxn modelId="{27C05778-75C2-45C9-B6B7-BC5020222E59}" type="presOf" srcId="{974CCDCB-759B-4BA8-A4AF-77B91214E79F}" destId="{A703C5B1-5E7B-45A5-A8A9-B45C110349DA}" srcOrd="1" destOrd="0" presId="urn:microsoft.com/office/officeart/2005/8/layout/process3"/>
    <dgm:cxn modelId="{DA43DA5A-87F4-4781-82BE-4B2C659DB986}" srcId="{658B2635-2E15-43D2-A192-812E24B1CA95}" destId="{94E541CE-6805-41ED-B33A-5B07BF943E2C}" srcOrd="0" destOrd="0" parTransId="{9052F7E2-2C86-48B9-92D2-E921CE584200}" sibTransId="{BEC895E2-5A7D-4086-B41E-DE1879B87354}"/>
    <dgm:cxn modelId="{10337889-5AF8-41B1-A72B-17F04BFAB8B8}" srcId="{D63012A8-A17D-4FD9-8992-3DBEB5463CF8}" destId="{CFB70D51-C785-49A0-9378-76598E26E996}" srcOrd="1" destOrd="0" parTransId="{66A8E0C9-F1CB-4AFB-8CDF-B23F47571FBB}" sibTransId="{19332B09-4CF9-4972-A8C9-E755B18340EC}"/>
    <dgm:cxn modelId="{B7DEA68B-F622-4737-A32C-7A81AF9ABD8A}" type="presOf" srcId="{6AF4D32E-26E8-4402-95D1-7029324B8BE7}" destId="{CFE3FC87-CA76-4D29-8CD9-7C67225B1984}" srcOrd="1" destOrd="0" presId="urn:microsoft.com/office/officeart/2005/8/layout/process3"/>
    <dgm:cxn modelId="{48443499-568D-4310-AA0F-002003959E79}" type="presOf" srcId="{70F13F4D-EE11-4C93-9ED3-C4B17F5CD929}" destId="{4E3D968B-8E44-484D-9072-AEC00D3DD2FF}" srcOrd="0" destOrd="1" presId="urn:microsoft.com/office/officeart/2005/8/layout/process3"/>
    <dgm:cxn modelId="{4EF69599-CFC8-45B1-9C67-0A888945D686}" type="presOf" srcId="{E760D35A-9E8F-443F-8F3C-748DD4389B1D}" destId="{88D27FC4-52C4-42FC-9660-EC5EA89ED9F7}" srcOrd="0" destOrd="2" presId="urn:microsoft.com/office/officeart/2005/8/layout/process3"/>
    <dgm:cxn modelId="{C94400A7-59DD-4ADE-966F-8657B6612830}" srcId="{D67DFFF9-8D0B-485A-A821-3B73E296A5AE}" destId="{764F810A-5D82-43E7-AAA8-35325FAFBA0E}" srcOrd="0" destOrd="0" parTransId="{C74C31EB-78DA-4890-A353-793223273552}" sibTransId="{294A3379-25E7-469D-8D1A-D0A8D5A75B6B}"/>
    <dgm:cxn modelId="{906DD8B5-F680-45CB-842E-9931073B76CC}" type="presOf" srcId="{17960D65-C4E4-4118-B7D7-B3BC473C8F5D}" destId="{0C39D408-C9A9-40CF-8B4A-6E917B1E6113}" srcOrd="0" destOrd="0" presId="urn:microsoft.com/office/officeart/2005/8/layout/process3"/>
    <dgm:cxn modelId="{0E76F4B9-2A3B-40EC-A556-D2175EE23CE5}" type="presOf" srcId="{D67DFFF9-8D0B-485A-A821-3B73E296A5AE}" destId="{7C063D03-034A-4571-B88F-F87BEF41E14C}" srcOrd="1" destOrd="0" presId="urn:microsoft.com/office/officeart/2005/8/layout/process3"/>
    <dgm:cxn modelId="{A70D03C4-8400-4DA2-A461-161DE2CC7A1C}" type="presOf" srcId="{CFB70D51-C785-49A0-9378-76598E26E996}" destId="{88D27FC4-52C4-42FC-9660-EC5EA89ED9F7}" srcOrd="0" destOrd="1" presId="urn:microsoft.com/office/officeart/2005/8/layout/process3"/>
    <dgm:cxn modelId="{710E04C8-6D6F-42FF-BACB-FBD8C7B46359}" type="presOf" srcId="{6AF4D32E-26E8-4402-95D1-7029324B8BE7}" destId="{E2F719B6-DB88-489F-ADBF-ADDCFBBA0749}" srcOrd="0" destOrd="0" presId="urn:microsoft.com/office/officeart/2005/8/layout/process3"/>
    <dgm:cxn modelId="{D5B6A6D1-6C76-4E69-A82D-5657A5707B12}" srcId="{A369C088-C19E-4851-A7E8-1775633E6750}" destId="{D67DFFF9-8D0B-485A-A821-3B73E296A5AE}" srcOrd="2" destOrd="0" parTransId="{19F07617-0C03-4189-A5C0-5EB94CEB7B50}" sibTransId="{6AF4D32E-26E8-4402-95D1-7029324B8BE7}"/>
    <dgm:cxn modelId="{A5F362E0-56A5-4448-B607-B055C311861C}" type="presOf" srcId="{D63012A8-A17D-4FD9-8992-3DBEB5463CF8}" destId="{EB80F10D-26E2-478A-A9ED-0BB0A6309342}" srcOrd="1" destOrd="0" presId="urn:microsoft.com/office/officeart/2005/8/layout/process3"/>
    <dgm:cxn modelId="{281A6EE0-45A2-4F61-8AF9-B12AB35DE900}" srcId="{658B2635-2E15-43D2-A192-812E24B1CA95}" destId="{C9BCA925-E61E-47F1-A0FC-96955A620DB0}" srcOrd="1" destOrd="0" parTransId="{4B5DFA6A-2160-4856-B4CA-439BAE62A783}" sibTransId="{5143E354-445C-49BF-A32B-51412FAB4EE3}"/>
    <dgm:cxn modelId="{D14CEEED-AE22-4965-93E9-A6D3FBBC0E82}" srcId="{306DC2B4-1C48-44D6-A030-9FA319A8A642}" destId="{17960D65-C4E4-4118-B7D7-B3BC473C8F5D}" srcOrd="0" destOrd="0" parTransId="{A8CE83FD-13FC-4B3F-962E-9DAF412D801C}" sibTransId="{2F0E1BC8-9C35-4016-805C-BDF09F81D56E}"/>
    <dgm:cxn modelId="{B49DAFF1-F4D7-4E94-9E98-289C6B562E44}" type="presOf" srcId="{764F810A-5D82-43E7-AAA8-35325FAFBA0E}" destId="{4E3D968B-8E44-484D-9072-AEC00D3DD2FF}" srcOrd="0" destOrd="0" presId="urn:microsoft.com/office/officeart/2005/8/layout/process3"/>
    <dgm:cxn modelId="{96C2EFF1-BE31-4B2E-AE7A-0B11A8F697AD}" type="presOf" srcId="{D63012A8-A17D-4FD9-8992-3DBEB5463CF8}" destId="{85ADF7F4-D605-4321-956C-1194FA61DDEB}" srcOrd="0" destOrd="0" presId="urn:microsoft.com/office/officeart/2005/8/layout/process3"/>
    <dgm:cxn modelId="{D68C454A-C9D8-449D-8EE2-D782688B159C}" type="presParOf" srcId="{AB7F024E-4F87-4AEF-80AC-45CD8FF7CC3D}" destId="{A0A0A244-DE37-4598-BFDC-B71C26AA6535}" srcOrd="0" destOrd="0" presId="urn:microsoft.com/office/officeart/2005/8/layout/process3"/>
    <dgm:cxn modelId="{2E6E1154-CF89-401F-AB5E-EF5E22D73485}" type="presParOf" srcId="{A0A0A244-DE37-4598-BFDC-B71C26AA6535}" destId="{23035A99-978F-4E4D-AD0B-1C94044A0D56}" srcOrd="0" destOrd="0" presId="urn:microsoft.com/office/officeart/2005/8/layout/process3"/>
    <dgm:cxn modelId="{CA16FC60-6807-4088-BB9B-13434AA6F143}" type="presParOf" srcId="{A0A0A244-DE37-4598-BFDC-B71C26AA6535}" destId="{EE06436C-8EA1-4FBA-BE3B-F70D0848DC58}" srcOrd="1" destOrd="0" presId="urn:microsoft.com/office/officeart/2005/8/layout/process3"/>
    <dgm:cxn modelId="{18438108-FDEB-406F-80EE-D79DEC20298F}" type="presParOf" srcId="{A0A0A244-DE37-4598-BFDC-B71C26AA6535}" destId="{48DA25DB-8440-48B6-B171-4B034F0F4D98}" srcOrd="2" destOrd="0" presId="urn:microsoft.com/office/officeart/2005/8/layout/process3"/>
    <dgm:cxn modelId="{E728479E-392C-49AF-A89E-20AC96135079}" type="presParOf" srcId="{AB7F024E-4F87-4AEF-80AC-45CD8FF7CC3D}" destId="{E04060D2-C77B-4C84-9638-F824F130A08A}" srcOrd="1" destOrd="0" presId="urn:microsoft.com/office/officeart/2005/8/layout/process3"/>
    <dgm:cxn modelId="{EF74360C-ADFE-404B-8615-894B5AF7B284}" type="presParOf" srcId="{E04060D2-C77B-4C84-9638-F824F130A08A}" destId="{A703C5B1-5E7B-45A5-A8A9-B45C110349DA}" srcOrd="0" destOrd="0" presId="urn:microsoft.com/office/officeart/2005/8/layout/process3"/>
    <dgm:cxn modelId="{44DAC7C8-C30E-4AE4-99B2-A9AC124554F0}" type="presParOf" srcId="{AB7F024E-4F87-4AEF-80AC-45CD8FF7CC3D}" destId="{C97666F0-DAD4-42AA-AC83-A69A525E06F6}" srcOrd="2" destOrd="0" presId="urn:microsoft.com/office/officeart/2005/8/layout/process3"/>
    <dgm:cxn modelId="{5A6E8467-FF34-4AF4-8522-944A9840790E}" type="presParOf" srcId="{C97666F0-DAD4-42AA-AC83-A69A525E06F6}" destId="{85ADF7F4-D605-4321-956C-1194FA61DDEB}" srcOrd="0" destOrd="0" presId="urn:microsoft.com/office/officeart/2005/8/layout/process3"/>
    <dgm:cxn modelId="{C3B1D6C5-8210-4816-AE1A-D5B565B16FE0}" type="presParOf" srcId="{C97666F0-DAD4-42AA-AC83-A69A525E06F6}" destId="{EB80F10D-26E2-478A-A9ED-0BB0A6309342}" srcOrd="1" destOrd="0" presId="urn:microsoft.com/office/officeart/2005/8/layout/process3"/>
    <dgm:cxn modelId="{29202EEE-71FE-4D89-BFEB-371F85658D69}" type="presParOf" srcId="{C97666F0-DAD4-42AA-AC83-A69A525E06F6}" destId="{88D27FC4-52C4-42FC-9660-EC5EA89ED9F7}" srcOrd="2" destOrd="0" presId="urn:microsoft.com/office/officeart/2005/8/layout/process3"/>
    <dgm:cxn modelId="{6D6503AF-F411-48EE-8953-519CA3709F68}" type="presParOf" srcId="{AB7F024E-4F87-4AEF-80AC-45CD8FF7CC3D}" destId="{3A56C624-D5D1-44BD-B5FF-DF32AFA18D66}" srcOrd="3" destOrd="0" presId="urn:microsoft.com/office/officeart/2005/8/layout/process3"/>
    <dgm:cxn modelId="{33EA6043-0D4B-4366-A62C-00754312A904}" type="presParOf" srcId="{3A56C624-D5D1-44BD-B5FF-DF32AFA18D66}" destId="{10A41AEF-40FF-4363-B78D-8688EB278952}" srcOrd="0" destOrd="0" presId="urn:microsoft.com/office/officeart/2005/8/layout/process3"/>
    <dgm:cxn modelId="{B42E2C50-8E44-42CD-AA18-DF3AA9AA38DD}" type="presParOf" srcId="{AB7F024E-4F87-4AEF-80AC-45CD8FF7CC3D}" destId="{52940F98-185B-48F1-81EF-3C449B3231DE}" srcOrd="4" destOrd="0" presId="urn:microsoft.com/office/officeart/2005/8/layout/process3"/>
    <dgm:cxn modelId="{AB90CFDF-4271-496B-AA90-070A8904ADC4}" type="presParOf" srcId="{52940F98-185B-48F1-81EF-3C449B3231DE}" destId="{3974CFF4-AB4E-4338-AB6D-87F2FCACCDD8}" srcOrd="0" destOrd="0" presId="urn:microsoft.com/office/officeart/2005/8/layout/process3"/>
    <dgm:cxn modelId="{4F1E779E-354F-468E-9AEC-EC792AE11EDA}" type="presParOf" srcId="{52940F98-185B-48F1-81EF-3C449B3231DE}" destId="{7C063D03-034A-4571-B88F-F87BEF41E14C}" srcOrd="1" destOrd="0" presId="urn:microsoft.com/office/officeart/2005/8/layout/process3"/>
    <dgm:cxn modelId="{3E116787-2CED-4836-BBED-A4A8A116B479}" type="presParOf" srcId="{52940F98-185B-48F1-81EF-3C449B3231DE}" destId="{4E3D968B-8E44-484D-9072-AEC00D3DD2FF}" srcOrd="2" destOrd="0" presId="urn:microsoft.com/office/officeart/2005/8/layout/process3"/>
    <dgm:cxn modelId="{D19942A1-C393-4F1F-8F7C-69EEE84334BC}" type="presParOf" srcId="{AB7F024E-4F87-4AEF-80AC-45CD8FF7CC3D}" destId="{E2F719B6-DB88-489F-ADBF-ADDCFBBA0749}" srcOrd="5" destOrd="0" presId="urn:microsoft.com/office/officeart/2005/8/layout/process3"/>
    <dgm:cxn modelId="{FFD7F37F-DCE3-4520-8214-1EBC9537245F}" type="presParOf" srcId="{E2F719B6-DB88-489F-ADBF-ADDCFBBA0749}" destId="{CFE3FC87-CA76-4D29-8CD9-7C67225B1984}" srcOrd="0" destOrd="0" presId="urn:microsoft.com/office/officeart/2005/8/layout/process3"/>
    <dgm:cxn modelId="{46ED9757-5F3D-4827-A421-5436DD72EAD1}" type="presParOf" srcId="{AB7F024E-4F87-4AEF-80AC-45CD8FF7CC3D}" destId="{346BC1F5-AB04-4FFB-9717-E5B4897606D3}" srcOrd="6" destOrd="0" presId="urn:microsoft.com/office/officeart/2005/8/layout/process3"/>
    <dgm:cxn modelId="{30F109AA-B999-4F17-A28C-EDC8C57B4D26}" type="presParOf" srcId="{346BC1F5-AB04-4FFB-9717-E5B4897606D3}" destId="{534DAA67-F679-4507-AB6F-C96650B6BFD3}" srcOrd="0" destOrd="0" presId="urn:microsoft.com/office/officeart/2005/8/layout/process3"/>
    <dgm:cxn modelId="{F9C13E8B-BE77-4B9B-82CA-8109441997D1}" type="presParOf" srcId="{346BC1F5-AB04-4FFB-9717-E5B4897606D3}" destId="{5728DD8E-401D-47F1-9A7B-84C83E5F435B}" srcOrd="1" destOrd="0" presId="urn:microsoft.com/office/officeart/2005/8/layout/process3"/>
    <dgm:cxn modelId="{83EBB8FD-7E09-431B-8315-96B8424B8573}" type="presParOf" srcId="{346BC1F5-AB04-4FFB-9717-E5B4897606D3}" destId="{0C39D408-C9A9-40CF-8B4A-6E917B1E6113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06436C-8EA1-4FBA-BE3B-F70D0848DC58}">
      <dsp:nvSpPr>
        <dsp:cNvPr id="0" name=""/>
        <dsp:cNvSpPr/>
      </dsp:nvSpPr>
      <dsp:spPr>
        <a:xfrm>
          <a:off x="1751" y="1546104"/>
          <a:ext cx="2200423" cy="12170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6350" cap="sq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Understand Client and Industry direction</a:t>
          </a:r>
        </a:p>
      </dsp:txBody>
      <dsp:txXfrm>
        <a:off x="1751" y="1546104"/>
        <a:ext cx="2200423" cy="811366"/>
      </dsp:txXfrm>
    </dsp:sp>
    <dsp:sp modelId="{48DA25DB-8440-48B6-B171-4B034F0F4D98}">
      <dsp:nvSpPr>
        <dsp:cNvPr id="0" name=""/>
        <dsp:cNvSpPr/>
      </dsp:nvSpPr>
      <dsp:spPr>
        <a:xfrm>
          <a:off x="452440" y="2357470"/>
          <a:ext cx="2200423" cy="12177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sq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BVF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Business and Technology Trends</a:t>
          </a:r>
        </a:p>
      </dsp:txBody>
      <dsp:txXfrm>
        <a:off x="488105" y="2393135"/>
        <a:ext cx="2129093" cy="1146370"/>
      </dsp:txXfrm>
    </dsp:sp>
    <dsp:sp modelId="{E04060D2-C77B-4C84-9638-F824F130A08A}">
      <dsp:nvSpPr>
        <dsp:cNvPr id="0" name=""/>
        <dsp:cNvSpPr/>
      </dsp:nvSpPr>
      <dsp:spPr>
        <a:xfrm>
          <a:off x="2535750" y="1677866"/>
          <a:ext cx="707181" cy="54784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>
        <a:off x="2535750" y="1787434"/>
        <a:ext cx="542829" cy="328705"/>
      </dsp:txXfrm>
    </dsp:sp>
    <dsp:sp modelId="{EB80F10D-26E2-478A-A9ED-0BB0A6309342}">
      <dsp:nvSpPr>
        <dsp:cNvPr id="0" name=""/>
        <dsp:cNvSpPr/>
      </dsp:nvSpPr>
      <dsp:spPr>
        <a:xfrm>
          <a:off x="3536479" y="1546104"/>
          <a:ext cx="2200423" cy="12170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6350" cap="sq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Create the initial agenda</a:t>
          </a:r>
        </a:p>
      </dsp:txBody>
      <dsp:txXfrm>
        <a:off x="3536479" y="1546104"/>
        <a:ext cx="2200423" cy="811366"/>
      </dsp:txXfrm>
    </dsp:sp>
    <dsp:sp modelId="{88D27FC4-52C4-42FC-9660-EC5EA89ED9F7}">
      <dsp:nvSpPr>
        <dsp:cNvPr id="0" name=""/>
        <dsp:cNvSpPr/>
      </dsp:nvSpPr>
      <dsp:spPr>
        <a:xfrm>
          <a:off x="3987168" y="2357470"/>
          <a:ext cx="2200423" cy="12177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sq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Client Value Chains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Stakeholders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Key trends</a:t>
          </a:r>
        </a:p>
      </dsp:txBody>
      <dsp:txXfrm>
        <a:off x="4022833" y="2393135"/>
        <a:ext cx="2129093" cy="1146370"/>
      </dsp:txXfrm>
    </dsp:sp>
    <dsp:sp modelId="{3A56C624-D5D1-44BD-B5FF-DF32AFA18D66}">
      <dsp:nvSpPr>
        <dsp:cNvPr id="0" name=""/>
        <dsp:cNvSpPr/>
      </dsp:nvSpPr>
      <dsp:spPr>
        <a:xfrm>
          <a:off x="6070479" y="1677866"/>
          <a:ext cx="707181" cy="54784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>
        <a:off x="6070479" y="1787434"/>
        <a:ext cx="542829" cy="328705"/>
      </dsp:txXfrm>
    </dsp:sp>
    <dsp:sp modelId="{7C063D03-034A-4571-B88F-F87BEF41E14C}">
      <dsp:nvSpPr>
        <dsp:cNvPr id="0" name=""/>
        <dsp:cNvSpPr/>
      </dsp:nvSpPr>
      <dsp:spPr>
        <a:xfrm>
          <a:off x="7071207" y="1546104"/>
          <a:ext cx="2200423" cy="12170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6350" cap="sq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Refine/discuss agenda with account team and client</a:t>
          </a:r>
        </a:p>
      </dsp:txBody>
      <dsp:txXfrm>
        <a:off x="7071207" y="1546104"/>
        <a:ext cx="2200423" cy="811366"/>
      </dsp:txXfrm>
    </dsp:sp>
    <dsp:sp modelId="{4E3D968B-8E44-484D-9072-AEC00D3DD2FF}">
      <dsp:nvSpPr>
        <dsp:cNvPr id="0" name=""/>
        <dsp:cNvSpPr/>
      </dsp:nvSpPr>
      <dsp:spPr>
        <a:xfrm>
          <a:off x="7521897" y="2357470"/>
          <a:ext cx="2200423" cy="12177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sq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Innovation levels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Focus areas</a:t>
          </a:r>
        </a:p>
      </dsp:txBody>
      <dsp:txXfrm>
        <a:off x="7557562" y="2393135"/>
        <a:ext cx="2129093" cy="1146370"/>
      </dsp:txXfrm>
    </dsp:sp>
    <dsp:sp modelId="{E2F719B6-DB88-489F-ADBF-ADDCFBBA0749}">
      <dsp:nvSpPr>
        <dsp:cNvPr id="0" name=""/>
        <dsp:cNvSpPr/>
      </dsp:nvSpPr>
      <dsp:spPr>
        <a:xfrm>
          <a:off x="9605207" y="1677866"/>
          <a:ext cx="707181" cy="54784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>
        <a:off x="9605207" y="1787434"/>
        <a:ext cx="542829" cy="328705"/>
      </dsp:txXfrm>
    </dsp:sp>
    <dsp:sp modelId="{5728DD8E-401D-47F1-9A7B-84C83E5F435B}">
      <dsp:nvSpPr>
        <dsp:cNvPr id="0" name=""/>
        <dsp:cNvSpPr/>
      </dsp:nvSpPr>
      <dsp:spPr>
        <a:xfrm>
          <a:off x="10605936" y="1546104"/>
          <a:ext cx="2200423" cy="12170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6350" cap="sq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Outline account plan</a:t>
          </a:r>
        </a:p>
      </dsp:txBody>
      <dsp:txXfrm>
        <a:off x="10605936" y="1546104"/>
        <a:ext cx="2200423" cy="811366"/>
      </dsp:txXfrm>
    </dsp:sp>
    <dsp:sp modelId="{0C39D408-C9A9-40CF-8B4A-6E917B1E6113}">
      <dsp:nvSpPr>
        <dsp:cNvPr id="0" name=""/>
        <dsp:cNvSpPr/>
      </dsp:nvSpPr>
      <dsp:spPr>
        <a:xfrm>
          <a:off x="11056625" y="2357470"/>
          <a:ext cx="2200423" cy="12177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sq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Strategic initiatives</a:t>
          </a:r>
        </a:p>
      </dsp:txBody>
      <dsp:txXfrm>
        <a:off x="11092290" y="2393135"/>
        <a:ext cx="2129093" cy="114637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/>
              <a:cs typeface="Arial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3EA277-358B-E94E-961E-33D0503F6849}" type="datetimeFigureOut">
              <a:rPr lang="en-US" smtClean="0">
                <a:latin typeface="Arial"/>
                <a:cs typeface="Arial"/>
              </a:rPr>
              <a:t>7/23/2018</a:t>
            </a:fld>
            <a:endParaRPr lang="en-US" dirty="0">
              <a:latin typeface="Arial"/>
              <a:cs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Arial"/>
              <a:cs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AC7428-30A9-FD43-A0D8-DB91B17088EC}" type="slidenum">
              <a:rPr lang="en-US" smtClean="0">
                <a:latin typeface="Arial"/>
                <a:cs typeface="Arial"/>
              </a:rPr>
              <a:t>‹#›</a:t>
            </a:fld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476491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/>
                <a:cs typeface="Arial"/>
              </a:defRPr>
            </a:lvl1pPr>
          </a:lstStyle>
          <a:p>
            <a:fld id="{73B26A0F-F4D6-9B4F-A87B-D8948CDE3BB4}" type="datetimeFigureOut">
              <a:rPr lang="en-US" smtClean="0"/>
              <a:pPr/>
              <a:t>7/23/2018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/>
                <a:cs typeface="Arial"/>
              </a:defRPr>
            </a:lvl1pPr>
          </a:lstStyle>
          <a:p>
            <a:fld id="{7DE2E8FF-3D0C-9D4D-B4D1-3089215958A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413495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731520" rtl="0" eaLnBrk="1" latinLnBrk="0" hangingPunct="1">
      <a:defRPr sz="1920" kern="1200">
        <a:solidFill>
          <a:schemeClr val="tx1"/>
        </a:solidFill>
        <a:latin typeface="Arial"/>
        <a:ea typeface="+mn-ea"/>
        <a:cs typeface="Arial"/>
      </a:defRPr>
    </a:lvl1pPr>
    <a:lvl2pPr marL="731520" algn="l" defTabSz="731520" rtl="0" eaLnBrk="1" latinLnBrk="0" hangingPunct="1">
      <a:defRPr sz="1920" kern="1200">
        <a:solidFill>
          <a:schemeClr val="tx1"/>
        </a:solidFill>
        <a:latin typeface="Arial"/>
        <a:ea typeface="+mn-ea"/>
        <a:cs typeface="+mn-cs"/>
      </a:defRPr>
    </a:lvl2pPr>
    <a:lvl3pPr marL="1463040" algn="l" defTabSz="731520" rtl="0" eaLnBrk="1" latinLnBrk="0" hangingPunct="1">
      <a:defRPr sz="1920" kern="1200">
        <a:solidFill>
          <a:schemeClr val="tx1"/>
        </a:solidFill>
        <a:latin typeface="Arial"/>
        <a:ea typeface="+mn-ea"/>
        <a:cs typeface="+mn-cs"/>
      </a:defRPr>
    </a:lvl3pPr>
    <a:lvl4pPr marL="2194560" algn="l" defTabSz="731520" rtl="0" eaLnBrk="1" latinLnBrk="0" hangingPunct="1">
      <a:defRPr sz="1920" kern="1200">
        <a:solidFill>
          <a:schemeClr val="tx1"/>
        </a:solidFill>
        <a:latin typeface="Arial"/>
        <a:ea typeface="+mn-ea"/>
        <a:cs typeface="+mn-cs"/>
      </a:defRPr>
    </a:lvl4pPr>
    <a:lvl5pPr marL="2926080" algn="l" defTabSz="731520" rtl="0" eaLnBrk="1" latinLnBrk="0" hangingPunct="1">
      <a:defRPr sz="1920" kern="1200">
        <a:solidFill>
          <a:schemeClr val="tx1"/>
        </a:solidFill>
        <a:latin typeface="Arial"/>
        <a:ea typeface="+mn-ea"/>
        <a:cs typeface="+mn-cs"/>
      </a:defRPr>
    </a:lvl5pPr>
    <a:lvl6pPr marL="3657600" algn="l" defTabSz="73152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6pPr>
    <a:lvl7pPr marL="4389120" algn="l" defTabSz="73152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7pPr>
    <a:lvl8pPr marL="5120640" algn="l" defTabSz="73152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8pPr>
    <a:lvl9pPr marL="5852160" algn="l" defTabSz="73152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3" name="Straight Connector 12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Freeform 5"/>
          <p:cNvSpPr>
            <a:spLocks noChangeAspect="1"/>
          </p:cNvSpPr>
          <p:nvPr userDrawn="1"/>
        </p:nvSpPr>
        <p:spPr bwMode="hidden">
          <a:xfrm>
            <a:off x="1" y="0"/>
            <a:ext cx="11986923" cy="8229600"/>
          </a:xfrm>
          <a:custGeom>
            <a:avLst/>
            <a:gdLst>
              <a:gd name="T0" fmla="*/ 7871 w 7871"/>
              <a:gd name="T1" fmla="*/ 2698 h 5404"/>
              <a:gd name="T2" fmla="*/ 7871 w 7871"/>
              <a:gd name="T3" fmla="*/ 2698 h 5404"/>
              <a:gd name="T4" fmla="*/ 5172 w 7871"/>
              <a:gd name="T5" fmla="*/ 0 h 5404"/>
              <a:gd name="T6" fmla="*/ 0 w 7871"/>
              <a:gd name="T7" fmla="*/ 0 h 5404"/>
              <a:gd name="T8" fmla="*/ 0 w 7871"/>
              <a:gd name="T9" fmla="*/ 5404 h 5404"/>
              <a:gd name="T10" fmla="*/ 5172 w 7871"/>
              <a:gd name="T11" fmla="*/ 5404 h 5404"/>
              <a:gd name="T12" fmla="*/ 7871 w 7871"/>
              <a:gd name="T13" fmla="*/ 2698 h 54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871" h="5404">
                <a:moveTo>
                  <a:pt x="7871" y="2698"/>
                </a:moveTo>
                <a:lnTo>
                  <a:pt x="7871" y="2698"/>
                </a:lnTo>
                <a:cubicBezTo>
                  <a:pt x="7871" y="1192"/>
                  <a:pt x="6668" y="0"/>
                  <a:pt x="5172" y="0"/>
                </a:cubicBezTo>
                <a:lnTo>
                  <a:pt x="0" y="0"/>
                </a:lnTo>
                <a:lnTo>
                  <a:pt x="0" y="5404"/>
                </a:lnTo>
                <a:lnTo>
                  <a:pt x="5172" y="5404"/>
                </a:lnTo>
                <a:cubicBezTo>
                  <a:pt x="6668" y="5404"/>
                  <a:pt x="7871" y="4211"/>
                  <a:pt x="7871" y="2698"/>
                </a:cubicBez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057400"/>
            <a:ext cx="10058400" cy="292608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5257800"/>
            <a:ext cx="10058400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bg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11422761" y="7314920"/>
            <a:ext cx="2706624" cy="768757"/>
          </a:xfrm>
          <a:prstGeom prst="rect">
            <a:avLst/>
          </a:prstGeom>
        </p:spPr>
      </p:pic>
      <p:sp>
        <p:nvSpPr>
          <p:cNvPr id="8" name="Footer Placeholder 4"/>
          <p:cNvSpPr txBox="1">
            <a:spLocks/>
          </p:cNvSpPr>
          <p:nvPr userDrawn="1"/>
        </p:nvSpPr>
        <p:spPr>
          <a:xfrm>
            <a:off x="685800" y="7580439"/>
            <a:ext cx="64008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>
                <a:solidFill>
                  <a:schemeClr val="bg1"/>
                </a:solidFill>
              </a:rPr>
              <a:t>DXC Proprietary and Confidential</a:t>
            </a:r>
          </a:p>
        </p:txBody>
      </p:sp>
      <p:sp>
        <p:nvSpPr>
          <p:cNvPr id="9" name="Text Box 115"/>
          <p:cNvSpPr txBox="1">
            <a:spLocks noChangeArrowheads="1"/>
          </p:cNvSpPr>
          <p:nvPr userDrawn="1"/>
        </p:nvSpPr>
        <p:spPr bwMode="auto">
          <a:xfrm>
            <a:off x="11887200" y="640080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t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July 23, 2018</a:t>
            </a:fld>
            <a:endParaRPr lang="en-US" sz="14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5496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057399"/>
            <a:ext cx="6400800" cy="5121276"/>
          </a:xfrm>
          <a:noFill/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 marL="457200" indent="-228600">
              <a:buFont typeface="Arial" pitchFamily="34" charset="0"/>
              <a:buChar char="–"/>
              <a:defRPr sz="2000"/>
            </a:lvl4pPr>
            <a:lvl5pPr marL="685800" indent="-228600">
              <a:buFont typeface="Arial" pitchFamily="34" charset="0"/>
              <a:buChar char="–"/>
              <a:defRPr sz="2000"/>
            </a:lvl5pPr>
            <a:lvl6pPr marL="914400" indent="-228600">
              <a:buFont typeface="Arial" pitchFamily="34" charset="0"/>
              <a:buChar char="–"/>
              <a:defRPr sz="2000" baseline="0"/>
            </a:lvl6pPr>
            <a:lvl7pPr marL="1143000" indent="-228600">
              <a:buFont typeface="Arial" pitchFamily="34" charset="0"/>
              <a:buChar char="–"/>
              <a:defRPr sz="2000" baseline="0"/>
            </a:lvl7pPr>
            <a:lvl8pPr marL="1371600" indent="-228600">
              <a:buFont typeface="Arial" pitchFamily="34" charset="0"/>
              <a:buChar char="–"/>
              <a:defRPr sz="2000" baseline="0"/>
            </a:lvl8pPr>
            <a:lvl9pPr marL="1600200" indent="-228600">
              <a:buFont typeface="Arial" pitchFamily="34" charset="0"/>
              <a:buChar char="–"/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43800" y="2057398"/>
            <a:ext cx="6400800" cy="512127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3453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057399"/>
            <a:ext cx="4114800" cy="512127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57800" y="2057399"/>
            <a:ext cx="4114800" cy="512127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half" idx="13"/>
          </p:nvPr>
        </p:nvSpPr>
        <p:spPr>
          <a:xfrm>
            <a:off x="9829800" y="2057399"/>
            <a:ext cx="4114800" cy="512127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4742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4" name="Straight Connector 13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7315200" y="0"/>
            <a:ext cx="7315200" cy="8229600"/>
          </a:xfrm>
          <a:solidFill>
            <a:schemeClr val="bg1">
              <a:lumMod val="85000"/>
            </a:schemeClr>
          </a:solidFill>
        </p:spPr>
        <p:txBody>
          <a:bodyPr anchor="ctr" anchorCtr="0">
            <a:normAutofit/>
          </a:bodyPr>
          <a:lstStyle>
            <a:lvl1pPr algn="ctr">
              <a:defRPr sz="1600" b="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85800" y="639763"/>
            <a:ext cx="6400800" cy="141763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Freeform 9"/>
          <p:cNvSpPr>
            <a:spLocks noChangeAspect="1"/>
          </p:cNvSpPr>
          <p:nvPr userDrawn="1"/>
        </p:nvSpPr>
        <p:spPr bwMode="black">
          <a:xfrm>
            <a:off x="448310" y="0"/>
            <a:ext cx="562442" cy="492758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44830" y="7425690"/>
            <a:ext cx="2048256" cy="581762"/>
          </a:xfrm>
          <a:prstGeom prst="rect">
            <a:avLst/>
          </a:prstGeom>
        </p:spPr>
      </p:pic>
      <p:sp>
        <p:nvSpPr>
          <p:cNvPr id="10" name="Text Box 115"/>
          <p:cNvSpPr txBox="1">
            <a:spLocks noChangeArrowheads="1"/>
          </p:cNvSpPr>
          <p:nvPr userDrawn="1"/>
        </p:nvSpPr>
        <p:spPr bwMode="auto">
          <a:xfrm>
            <a:off x="11893550" y="7580437"/>
            <a:ext cx="163957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03C7D0F0-10D5-4191-B6F4-99306F468FEF}" type="datetime4">
              <a:rPr lang="en-US" sz="1100" b="0" smtClean="0">
                <a:solidFill>
                  <a:schemeClr val="tx1"/>
                </a:solidFill>
              </a:rPr>
              <a:pPr algn="r" defTabSz="820738">
                <a:spcBef>
                  <a:spcPct val="50000"/>
                </a:spcBef>
              </a:pPr>
              <a:t>July 23, 2018</a:t>
            </a:fld>
            <a:endParaRPr lang="en-US" sz="1100" b="0" dirty="0">
              <a:solidFill>
                <a:schemeClr val="tx1"/>
              </a:solidFill>
            </a:endParaRPr>
          </a:p>
        </p:txBody>
      </p:sp>
      <p:sp>
        <p:nvSpPr>
          <p:cNvPr id="11" name="Text Box 115"/>
          <p:cNvSpPr txBox="1">
            <a:spLocks noChangeArrowheads="1"/>
          </p:cNvSpPr>
          <p:nvPr userDrawn="1"/>
        </p:nvSpPr>
        <p:spPr bwMode="auto">
          <a:xfrm>
            <a:off x="13533120" y="7580439"/>
            <a:ext cx="41148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18E29826-F105-4F77-B977-03F4A4723A21}" type="slidenum">
              <a:rPr lang="en-US" sz="1100" b="1" smtClean="0">
                <a:solidFill>
                  <a:schemeClr val="tx1"/>
                </a:solidFill>
              </a:rPr>
              <a:pPr/>
              <a:t>‹#›</a:t>
            </a:fld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12" name="Footer Placeholder 4"/>
          <p:cNvSpPr txBox="1">
            <a:spLocks/>
          </p:cNvSpPr>
          <p:nvPr userDrawn="1"/>
        </p:nvSpPr>
        <p:spPr>
          <a:xfrm>
            <a:off x="2971800" y="7580439"/>
            <a:ext cx="41148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dirty="0"/>
              <a:t>DXC Proprietary and Confidential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4"/>
          </p:nvPr>
        </p:nvSpPr>
        <p:spPr>
          <a:xfrm>
            <a:off x="685800" y="2057398"/>
            <a:ext cx="6400800" cy="512127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15786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3"/>
          </p:nvPr>
        </p:nvSpPr>
        <p:spPr>
          <a:xfrm>
            <a:off x="685800" y="2057399"/>
            <a:ext cx="11201400" cy="5121275"/>
          </a:xfrm>
        </p:spPr>
        <p:txBody>
          <a:bodyPr/>
          <a:lstStyle>
            <a:lvl1pPr>
              <a:lnSpc>
                <a:spcPct val="85000"/>
              </a:lnSpc>
              <a:spcBef>
                <a:spcPts val="0"/>
              </a:spcBef>
              <a:defRPr sz="6000"/>
            </a:lvl1pPr>
            <a:lvl2pPr marL="0" indent="0">
              <a:spcBef>
                <a:spcPts val="900"/>
              </a:spcBef>
              <a:buFontTx/>
              <a:buNone/>
              <a:defRPr/>
            </a:lvl2pPr>
            <a:lvl3pPr marL="0" indent="0">
              <a:spcBef>
                <a:spcPts val="900"/>
              </a:spcBef>
              <a:buFontTx/>
              <a:buNone/>
              <a:defRPr/>
            </a:lvl3pPr>
            <a:lvl4pPr marL="0" indent="0">
              <a:spcBef>
                <a:spcPts val="900"/>
              </a:spcBef>
              <a:buFontTx/>
              <a:buNone/>
              <a:defRPr/>
            </a:lvl4pPr>
            <a:lvl5pPr marL="0" indent="0">
              <a:spcBef>
                <a:spcPts val="900"/>
              </a:spcBef>
              <a:buFontTx/>
              <a:buNone/>
              <a:defRPr/>
            </a:lvl5pPr>
            <a:lvl6pPr marL="0" indent="0">
              <a:spcBef>
                <a:spcPts val="900"/>
              </a:spcBef>
              <a:buFontTx/>
              <a:buNone/>
              <a:defRPr baseline="0"/>
            </a:lvl6pPr>
            <a:lvl7pPr marL="0" indent="0">
              <a:spcBef>
                <a:spcPts val="900"/>
              </a:spcBef>
              <a:buFontTx/>
              <a:buNone/>
              <a:defRPr baseline="0"/>
            </a:lvl7pPr>
            <a:lvl8pPr marL="0" indent="0">
              <a:spcBef>
                <a:spcPts val="900"/>
              </a:spcBef>
              <a:buFontTx/>
              <a:buNone/>
              <a:defRPr baseline="0"/>
            </a:lvl8pPr>
            <a:lvl9pPr marL="0" indent="0">
              <a:spcBef>
                <a:spcPts val="900"/>
              </a:spcBef>
              <a:buFontTx/>
              <a:buNone/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Freeform 9"/>
          <p:cNvSpPr>
            <a:spLocks noChangeAspect="1"/>
          </p:cNvSpPr>
          <p:nvPr userDrawn="1"/>
        </p:nvSpPr>
        <p:spPr bwMode="black">
          <a:xfrm>
            <a:off x="362839" y="-1"/>
            <a:ext cx="730236" cy="639764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3" name="Straight Connector 12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itle 1"/>
          <p:cNvSpPr>
            <a:spLocks noGrp="1"/>
          </p:cNvSpPr>
          <p:nvPr userDrawn="1">
            <p:ph type="ctrTitle"/>
          </p:nvPr>
        </p:nvSpPr>
        <p:spPr>
          <a:xfrm>
            <a:off x="685800" y="640080"/>
            <a:ext cx="10058400" cy="429768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 userDrawn="1">
            <p:ph type="subTitle" idx="1"/>
          </p:nvPr>
        </p:nvSpPr>
        <p:spPr>
          <a:xfrm>
            <a:off x="685800" y="5257800"/>
            <a:ext cx="10058400" cy="914400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44830" y="7425690"/>
            <a:ext cx="2048256" cy="581762"/>
          </a:xfrm>
          <a:prstGeom prst="rect">
            <a:avLst/>
          </a:prstGeom>
        </p:spPr>
      </p:pic>
      <p:sp>
        <p:nvSpPr>
          <p:cNvPr id="14" name="Freeform 9"/>
          <p:cNvSpPr>
            <a:spLocks noChangeAspect="1"/>
          </p:cNvSpPr>
          <p:nvPr userDrawn="1"/>
        </p:nvSpPr>
        <p:spPr bwMode="black">
          <a:xfrm>
            <a:off x="362838" y="-2"/>
            <a:ext cx="730237" cy="639765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 dirty="0"/>
          </a:p>
        </p:txBody>
      </p:sp>
      <p:sp>
        <p:nvSpPr>
          <p:cNvPr id="15" name="Text Box 115"/>
          <p:cNvSpPr txBox="1">
            <a:spLocks noChangeArrowheads="1"/>
          </p:cNvSpPr>
          <p:nvPr userDrawn="1"/>
        </p:nvSpPr>
        <p:spPr bwMode="auto">
          <a:xfrm>
            <a:off x="11893550" y="7580437"/>
            <a:ext cx="163957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03C7D0F0-10D5-4191-B6F4-99306F468FEF}" type="datetime4">
              <a:rPr lang="en-US" sz="1100" b="0" smtClean="0">
                <a:solidFill>
                  <a:schemeClr val="bg1"/>
                </a:solidFill>
              </a:rPr>
              <a:pPr algn="r" defTabSz="820738">
                <a:spcBef>
                  <a:spcPct val="50000"/>
                </a:spcBef>
              </a:pPr>
              <a:t>July 23, 2018</a:t>
            </a:fld>
            <a:endParaRPr lang="en-US" sz="1100" b="0" dirty="0">
              <a:solidFill>
                <a:schemeClr val="bg1"/>
              </a:solidFill>
            </a:endParaRPr>
          </a:p>
        </p:txBody>
      </p:sp>
      <p:sp>
        <p:nvSpPr>
          <p:cNvPr id="16" name="Text Box 115"/>
          <p:cNvSpPr txBox="1">
            <a:spLocks noChangeArrowheads="1"/>
          </p:cNvSpPr>
          <p:nvPr userDrawn="1"/>
        </p:nvSpPr>
        <p:spPr bwMode="auto">
          <a:xfrm>
            <a:off x="13533120" y="7580439"/>
            <a:ext cx="41148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18E29826-F105-4F77-B977-03F4A4723A21}" type="slidenum">
              <a:rPr lang="en-US" sz="1100" b="1" smtClean="0">
                <a:solidFill>
                  <a:schemeClr val="bg1"/>
                </a:solidFill>
              </a:rPr>
              <a:pPr/>
              <a:t>‹#›</a:t>
            </a:fld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bg1"/>
                </a:solidFill>
              </a:rPr>
              <a:t>DXC Proprietary and Confidential</a:t>
            </a:r>
          </a:p>
        </p:txBody>
      </p:sp>
    </p:spTree>
    <p:extLst>
      <p:ext uri="{BB962C8B-B14F-4D97-AF65-F5344CB8AC3E}">
        <p14:creationId xmlns:p14="http://schemas.microsoft.com/office/powerpoint/2010/main" val="2176506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02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8" name="Straight Connector 17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 userDrawn="1">
            <p:ph type="ctrTitle"/>
          </p:nvPr>
        </p:nvSpPr>
        <p:spPr>
          <a:xfrm>
            <a:off x="685800" y="640080"/>
            <a:ext cx="10058400" cy="429768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 userDrawn="1">
            <p:ph type="subTitle" idx="1"/>
          </p:nvPr>
        </p:nvSpPr>
        <p:spPr>
          <a:xfrm>
            <a:off x="685800" y="5257800"/>
            <a:ext cx="10058400" cy="914400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44830" y="7425690"/>
            <a:ext cx="2048256" cy="581762"/>
          </a:xfrm>
          <a:prstGeom prst="rect">
            <a:avLst/>
          </a:prstGeom>
        </p:spPr>
      </p:pic>
      <p:sp>
        <p:nvSpPr>
          <p:cNvPr id="14" name="Freeform 9"/>
          <p:cNvSpPr>
            <a:spLocks noChangeAspect="1"/>
          </p:cNvSpPr>
          <p:nvPr userDrawn="1"/>
        </p:nvSpPr>
        <p:spPr bwMode="black">
          <a:xfrm>
            <a:off x="362838" y="-2"/>
            <a:ext cx="730237" cy="639765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 dirty="0"/>
          </a:p>
        </p:txBody>
      </p:sp>
      <p:sp>
        <p:nvSpPr>
          <p:cNvPr id="15" name="Text Box 115"/>
          <p:cNvSpPr txBox="1">
            <a:spLocks noChangeArrowheads="1"/>
          </p:cNvSpPr>
          <p:nvPr userDrawn="1"/>
        </p:nvSpPr>
        <p:spPr bwMode="auto">
          <a:xfrm>
            <a:off x="11893550" y="7580437"/>
            <a:ext cx="163957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03C7D0F0-10D5-4191-B6F4-99306F468FEF}" type="datetime4">
              <a:rPr lang="en-US" sz="1100" b="0" smtClean="0">
                <a:solidFill>
                  <a:schemeClr val="bg1"/>
                </a:solidFill>
              </a:rPr>
              <a:pPr algn="r" defTabSz="820738">
                <a:spcBef>
                  <a:spcPct val="50000"/>
                </a:spcBef>
              </a:pPr>
              <a:t>July 23, 2018</a:t>
            </a:fld>
            <a:endParaRPr lang="en-US" sz="1100" b="0" dirty="0">
              <a:solidFill>
                <a:schemeClr val="bg1"/>
              </a:solidFill>
            </a:endParaRPr>
          </a:p>
        </p:txBody>
      </p:sp>
      <p:sp>
        <p:nvSpPr>
          <p:cNvPr id="16" name="Text Box 115"/>
          <p:cNvSpPr txBox="1">
            <a:spLocks noChangeArrowheads="1"/>
          </p:cNvSpPr>
          <p:nvPr userDrawn="1"/>
        </p:nvSpPr>
        <p:spPr bwMode="auto">
          <a:xfrm>
            <a:off x="13533120" y="7580439"/>
            <a:ext cx="41148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18E29826-F105-4F77-B977-03F4A4723A21}" type="slidenum">
              <a:rPr lang="en-US" sz="1100" b="1" smtClean="0">
                <a:solidFill>
                  <a:schemeClr val="bg1"/>
                </a:solidFill>
              </a:rPr>
              <a:pPr/>
              <a:t>‹#›</a:t>
            </a:fld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bg1"/>
                </a:solidFill>
              </a:rPr>
              <a:t>DXC Proprietary and Confidential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03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4" name="Straight Connector 13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 userDrawn="1">
            <p:ph type="ctrTitle"/>
          </p:nvPr>
        </p:nvSpPr>
        <p:spPr>
          <a:xfrm>
            <a:off x="685800" y="640080"/>
            <a:ext cx="10058400" cy="429768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 userDrawn="1">
            <p:ph type="subTitle" idx="1"/>
          </p:nvPr>
        </p:nvSpPr>
        <p:spPr>
          <a:xfrm>
            <a:off x="685800" y="5257800"/>
            <a:ext cx="10058400" cy="914400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chemeClr val="tx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8" name="Text Box 115"/>
          <p:cNvSpPr txBox="1">
            <a:spLocks noChangeArrowheads="1"/>
          </p:cNvSpPr>
          <p:nvPr userDrawn="1"/>
        </p:nvSpPr>
        <p:spPr bwMode="auto">
          <a:xfrm>
            <a:off x="11893550" y="7580437"/>
            <a:ext cx="163957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1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July 23, 2018</a:t>
            </a:fld>
            <a:endParaRPr lang="en-US" sz="1100" b="0" dirty="0">
              <a:solidFill>
                <a:schemeClr val="tx1"/>
              </a:solidFill>
            </a:endParaRPr>
          </a:p>
        </p:txBody>
      </p:sp>
      <p:sp>
        <p:nvSpPr>
          <p:cNvPr id="19" name="Text Box 115"/>
          <p:cNvSpPr txBox="1">
            <a:spLocks noChangeArrowheads="1"/>
          </p:cNvSpPr>
          <p:nvPr userDrawn="1"/>
        </p:nvSpPr>
        <p:spPr bwMode="auto">
          <a:xfrm>
            <a:off x="13533120" y="7580439"/>
            <a:ext cx="41148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18E29826-F105-4F77-B977-03F4A4723A21}" type="slidenum">
              <a:rPr lang="en-US" sz="1100" b="1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‹#›</a:t>
            </a:fld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0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DXC Proprietary and Confidential</a:t>
            </a:r>
          </a:p>
        </p:txBody>
      </p:sp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44830" y="7425690"/>
            <a:ext cx="2048256" cy="581762"/>
          </a:xfrm>
          <a:prstGeom prst="rect">
            <a:avLst/>
          </a:prstGeom>
        </p:spPr>
      </p:pic>
      <p:sp>
        <p:nvSpPr>
          <p:cNvPr id="22" name="Freeform 9"/>
          <p:cNvSpPr>
            <a:spLocks noChangeAspect="1"/>
          </p:cNvSpPr>
          <p:nvPr userDrawn="1"/>
        </p:nvSpPr>
        <p:spPr bwMode="black">
          <a:xfrm>
            <a:off x="362839" y="-1"/>
            <a:ext cx="730236" cy="639764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Pictur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1" name="Straight Connector 10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4630400" cy="8229600"/>
          </a:xfrm>
          <a:solidFill>
            <a:schemeClr val="bg1">
              <a:lumMod val="85000"/>
            </a:schemeClr>
          </a:solidFill>
        </p:spPr>
        <p:txBody>
          <a:bodyPr anchor="ctr" anchorCtr="0">
            <a:normAutofit/>
          </a:bodyPr>
          <a:lstStyle>
            <a:lvl1pPr algn="ctr">
              <a:defRPr sz="16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44830" y="7425690"/>
            <a:ext cx="2048256" cy="581762"/>
          </a:xfrm>
          <a:prstGeom prst="rect">
            <a:avLst/>
          </a:prstGeom>
        </p:spPr>
      </p:pic>
      <p:sp>
        <p:nvSpPr>
          <p:cNvPr id="13" name="Freeform 9"/>
          <p:cNvSpPr>
            <a:spLocks noChangeAspect="1"/>
          </p:cNvSpPr>
          <p:nvPr userDrawn="1"/>
        </p:nvSpPr>
        <p:spPr bwMode="black">
          <a:xfrm>
            <a:off x="362838" y="-2"/>
            <a:ext cx="730237" cy="639765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 dirty="0"/>
          </a:p>
        </p:txBody>
      </p:sp>
      <p:sp>
        <p:nvSpPr>
          <p:cNvPr id="14" name="Text Box 115"/>
          <p:cNvSpPr txBox="1">
            <a:spLocks noChangeArrowheads="1"/>
          </p:cNvSpPr>
          <p:nvPr userDrawn="1"/>
        </p:nvSpPr>
        <p:spPr bwMode="auto">
          <a:xfrm>
            <a:off x="11893550" y="7580437"/>
            <a:ext cx="163957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03C7D0F0-10D5-4191-B6F4-99306F468FEF}" type="datetime4">
              <a:rPr lang="en-US" sz="1100" b="0" smtClean="0">
                <a:solidFill>
                  <a:schemeClr val="bg1"/>
                </a:solidFill>
              </a:rPr>
              <a:pPr algn="r" defTabSz="820738">
                <a:spcBef>
                  <a:spcPct val="50000"/>
                </a:spcBef>
              </a:pPr>
              <a:t>July 23, 2018</a:t>
            </a:fld>
            <a:endParaRPr lang="en-US" sz="1100" b="0" dirty="0">
              <a:solidFill>
                <a:schemeClr val="bg1"/>
              </a:solidFill>
            </a:endParaRPr>
          </a:p>
        </p:txBody>
      </p:sp>
      <p:sp>
        <p:nvSpPr>
          <p:cNvPr id="15" name="Text Box 115"/>
          <p:cNvSpPr txBox="1">
            <a:spLocks noChangeArrowheads="1"/>
          </p:cNvSpPr>
          <p:nvPr userDrawn="1"/>
        </p:nvSpPr>
        <p:spPr bwMode="auto">
          <a:xfrm>
            <a:off x="13533120" y="7580439"/>
            <a:ext cx="41148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18E29826-F105-4F77-B977-03F4A4723A21}" type="slidenum">
              <a:rPr lang="en-US" sz="1100" b="1" smtClean="0">
                <a:solidFill>
                  <a:schemeClr val="bg1"/>
                </a:solidFill>
              </a:rPr>
              <a:pPr/>
              <a:t>‹#›</a:t>
            </a:fld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16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bg1"/>
                </a:solidFill>
              </a:rPr>
              <a:t>DXC Proprietary and Confidential</a:t>
            </a:r>
          </a:p>
        </p:txBody>
      </p:sp>
    </p:spTree>
    <p:extLst>
      <p:ext uri="{BB962C8B-B14F-4D97-AF65-F5344CB8AC3E}">
        <p14:creationId xmlns:p14="http://schemas.microsoft.com/office/powerpoint/2010/main" val="1240162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8" name="Straight Connector 7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03047" y="7314920"/>
            <a:ext cx="2706624" cy="768757"/>
          </a:xfrm>
          <a:prstGeom prst="rect">
            <a:avLst/>
          </a:prstGeom>
        </p:spPr>
      </p:pic>
      <p:sp>
        <p:nvSpPr>
          <p:cNvPr id="5" name="Text Placeholder 13"/>
          <p:cNvSpPr>
            <a:spLocks noGrp="1"/>
          </p:cNvSpPr>
          <p:nvPr>
            <p:ph type="body" sz="quarter" idx="13"/>
          </p:nvPr>
        </p:nvSpPr>
        <p:spPr>
          <a:xfrm>
            <a:off x="685800" y="2057399"/>
            <a:ext cx="11201400" cy="5121275"/>
          </a:xfrm>
        </p:spPr>
        <p:txBody>
          <a:bodyPr/>
          <a:lstStyle>
            <a:lvl1pPr>
              <a:lnSpc>
                <a:spcPct val="85000"/>
              </a:lnSpc>
              <a:spcBef>
                <a:spcPts val="0"/>
              </a:spcBef>
              <a:defRPr sz="6000">
                <a:solidFill>
                  <a:schemeClr val="bg1"/>
                </a:solidFill>
              </a:defRPr>
            </a:lvl1pPr>
            <a:lvl2pPr marL="0" indent="0">
              <a:spcBef>
                <a:spcPts val="900"/>
              </a:spcBef>
              <a:buFontTx/>
              <a:buNone/>
              <a:defRPr>
                <a:solidFill>
                  <a:schemeClr val="bg1"/>
                </a:solidFill>
              </a:defRPr>
            </a:lvl2pPr>
            <a:lvl3pPr marL="0" indent="0">
              <a:spcBef>
                <a:spcPts val="900"/>
              </a:spcBef>
              <a:buFontTx/>
              <a:buNone/>
              <a:defRPr>
                <a:solidFill>
                  <a:schemeClr val="bg1"/>
                </a:solidFill>
              </a:defRPr>
            </a:lvl3pPr>
            <a:lvl4pPr marL="0" indent="0">
              <a:spcBef>
                <a:spcPts val="900"/>
              </a:spcBef>
              <a:buFontTx/>
              <a:buNone/>
              <a:defRPr>
                <a:solidFill>
                  <a:schemeClr val="bg1"/>
                </a:solidFill>
              </a:defRPr>
            </a:lvl4pPr>
            <a:lvl5pPr marL="0" indent="0">
              <a:spcBef>
                <a:spcPts val="900"/>
              </a:spcBef>
              <a:buFontTx/>
              <a:buNone/>
              <a:defRPr>
                <a:solidFill>
                  <a:schemeClr val="bg1"/>
                </a:solidFill>
              </a:defRPr>
            </a:lvl5pPr>
            <a:lvl6pPr marL="0" indent="0">
              <a:spcBef>
                <a:spcPts val="900"/>
              </a:spcBef>
              <a:buFontTx/>
              <a:buNone/>
              <a:defRPr baseline="0">
                <a:solidFill>
                  <a:schemeClr val="bg1"/>
                </a:solidFill>
              </a:defRPr>
            </a:lvl6pPr>
            <a:lvl7pPr marL="0" indent="0">
              <a:spcBef>
                <a:spcPts val="900"/>
              </a:spcBef>
              <a:buFontTx/>
              <a:buNone/>
              <a:defRPr baseline="0">
                <a:solidFill>
                  <a:schemeClr val="bg1"/>
                </a:solidFill>
              </a:defRPr>
            </a:lvl7pPr>
            <a:lvl8pPr marL="0" indent="0">
              <a:spcBef>
                <a:spcPts val="900"/>
              </a:spcBef>
              <a:buFontTx/>
              <a:buNone/>
              <a:defRPr baseline="0">
                <a:solidFill>
                  <a:schemeClr val="bg1"/>
                </a:solidFill>
              </a:defRPr>
            </a:lvl8pPr>
            <a:lvl9pPr marL="0" indent="0">
              <a:spcBef>
                <a:spcPts val="900"/>
              </a:spcBef>
              <a:buFontTx/>
              <a:buNone/>
              <a:defRPr baseline="0"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Freeform 9"/>
          <p:cNvSpPr>
            <a:spLocks noChangeAspect="1"/>
          </p:cNvSpPr>
          <p:nvPr userDrawn="1"/>
        </p:nvSpPr>
        <p:spPr bwMode="black">
          <a:xfrm>
            <a:off x="362838" y="-2"/>
            <a:ext cx="730237" cy="639765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 dirty="0"/>
          </a:p>
        </p:txBody>
      </p:sp>
      <p:sp>
        <p:nvSpPr>
          <p:cNvPr id="15" name="Footer Placeholder 4"/>
          <p:cNvSpPr txBox="1">
            <a:spLocks/>
          </p:cNvSpPr>
          <p:nvPr userDrawn="1"/>
        </p:nvSpPr>
        <p:spPr>
          <a:xfrm>
            <a:off x="7543800" y="7580439"/>
            <a:ext cx="64008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dirty="0">
                <a:solidFill>
                  <a:schemeClr val="bg1"/>
                </a:solidFill>
              </a:rPr>
              <a:t>DXC Proprietary and Confidential</a:t>
            </a:r>
          </a:p>
        </p:txBody>
      </p:sp>
    </p:spTree>
    <p:extLst>
      <p:ext uri="{BB962C8B-B14F-4D97-AF65-F5344CB8AC3E}">
        <p14:creationId xmlns:p14="http://schemas.microsoft.com/office/powerpoint/2010/main" val="3708550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0" name="Straight Connector 9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03047" y="7314920"/>
            <a:ext cx="2706624" cy="768757"/>
          </a:xfrm>
          <a:prstGeom prst="rect">
            <a:avLst/>
          </a:prstGeom>
        </p:spPr>
      </p:pic>
      <p:sp>
        <p:nvSpPr>
          <p:cNvPr id="8" name="Freeform 9"/>
          <p:cNvSpPr>
            <a:spLocks noChangeAspect="1"/>
          </p:cNvSpPr>
          <p:nvPr userDrawn="1"/>
        </p:nvSpPr>
        <p:spPr bwMode="black">
          <a:xfrm>
            <a:off x="362839" y="-1"/>
            <a:ext cx="730236" cy="639764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 dirty="0"/>
          </a:p>
        </p:txBody>
      </p: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685800" y="640080"/>
            <a:ext cx="10058400" cy="342900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685800" y="4389120"/>
            <a:ext cx="10058400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8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DXC Proprietary and Confidential</a:t>
            </a:r>
          </a:p>
        </p:txBody>
      </p:sp>
      <p:sp>
        <p:nvSpPr>
          <p:cNvPr id="19" name="Text Box 115"/>
          <p:cNvSpPr txBox="1">
            <a:spLocks noChangeArrowheads="1"/>
          </p:cNvSpPr>
          <p:nvPr userDrawn="1"/>
        </p:nvSpPr>
        <p:spPr bwMode="auto">
          <a:xfrm>
            <a:off x="11887200" y="7580439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18288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July 23, 2018</a:t>
            </a:fld>
            <a:endParaRPr lang="en-US" sz="14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6123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03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0" name="Straight Connector 9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685800" y="639763"/>
            <a:ext cx="10058400" cy="342900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685800" y="4389120"/>
            <a:ext cx="10058400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bg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Freeform 9"/>
          <p:cNvSpPr>
            <a:spLocks noChangeAspect="1"/>
          </p:cNvSpPr>
          <p:nvPr userDrawn="1"/>
        </p:nvSpPr>
        <p:spPr bwMode="black">
          <a:xfrm>
            <a:off x="362838" y="-2"/>
            <a:ext cx="730237" cy="639765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03047" y="7314920"/>
            <a:ext cx="2706624" cy="768757"/>
          </a:xfrm>
          <a:prstGeom prst="rect">
            <a:avLst/>
          </a:prstGeom>
        </p:spPr>
      </p:pic>
      <p:sp>
        <p:nvSpPr>
          <p:cNvPr id="17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bg1"/>
                </a:solidFill>
              </a:rPr>
              <a:t>DXC Proprietary and Confidential</a:t>
            </a:r>
          </a:p>
        </p:txBody>
      </p:sp>
      <p:sp>
        <p:nvSpPr>
          <p:cNvPr id="18" name="Text Box 115"/>
          <p:cNvSpPr txBox="1">
            <a:spLocks noChangeArrowheads="1"/>
          </p:cNvSpPr>
          <p:nvPr userDrawn="1"/>
        </p:nvSpPr>
        <p:spPr bwMode="auto">
          <a:xfrm>
            <a:off x="11887200" y="7580439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18288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bg1"/>
                </a:solidFill>
              </a:rPr>
              <a:pPr algn="r" defTabSz="820738">
                <a:spcBef>
                  <a:spcPts val="0"/>
                </a:spcBef>
              </a:pPr>
              <a:t>July 23, 2018</a:t>
            </a:fld>
            <a:endParaRPr lang="en-US" sz="1400" b="0" dirty="0">
              <a:solidFill>
                <a:schemeClr val="bg1"/>
              </a:solidFill>
            </a:endParaRP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221" r="6372"/>
          <a:stretch/>
        </p:blipFill>
        <p:spPr bwMode="hidden">
          <a:xfrm>
            <a:off x="9829800" y="1074420"/>
            <a:ext cx="4800600" cy="6080760"/>
          </a:xfrm>
          <a:prstGeom prst="rect">
            <a:avLst/>
          </a:prstGeom>
        </p:spPr>
      </p:pic>
      <p:grpSp>
        <p:nvGrpSpPr>
          <p:cNvPr id="12" name="Group 11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3" name="Straight Connector 12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Group 5"/>
          <p:cNvGrpSpPr/>
          <p:nvPr userDrawn="1"/>
        </p:nvGrpSpPr>
        <p:grpSpPr>
          <a:xfrm>
            <a:off x="0" y="-1"/>
            <a:ext cx="14630400" cy="8229602"/>
            <a:chOff x="0" y="-1"/>
            <a:chExt cx="14630400" cy="8229602"/>
          </a:xfrm>
        </p:grpSpPr>
        <p:sp>
          <p:nvSpPr>
            <p:cNvPr id="5" name="Freeform 5"/>
            <p:cNvSpPr>
              <a:spLocks noChangeAspect="1"/>
            </p:cNvSpPr>
            <p:nvPr userDrawn="1"/>
          </p:nvSpPr>
          <p:spPr bwMode="white">
            <a:xfrm>
              <a:off x="0" y="1"/>
              <a:ext cx="14630400" cy="8229600"/>
            </a:xfrm>
            <a:custGeom>
              <a:avLst/>
              <a:gdLst>
                <a:gd name="T0" fmla="*/ 19199 w 19199"/>
                <a:gd name="T1" fmla="*/ 9340 h 10809"/>
                <a:gd name="T2" fmla="*/ 19199 w 19199"/>
                <a:gd name="T3" fmla="*/ 9340 h 10809"/>
                <a:gd name="T4" fmla="*/ 16987 w 19199"/>
                <a:gd name="T5" fmla="*/ 9340 h 10809"/>
                <a:gd name="T6" fmla="*/ 13055 w 19199"/>
                <a:gd name="T7" fmla="*/ 5408 h 10809"/>
                <a:gd name="T8" fmla="*/ 16987 w 19199"/>
                <a:gd name="T9" fmla="*/ 1468 h 10809"/>
                <a:gd name="T10" fmla="*/ 19199 w 19199"/>
                <a:gd name="T11" fmla="*/ 1468 h 10809"/>
                <a:gd name="T12" fmla="*/ 19199 w 19199"/>
                <a:gd name="T13" fmla="*/ 0 h 10809"/>
                <a:gd name="T14" fmla="*/ 0 w 19199"/>
                <a:gd name="T15" fmla="*/ 0 h 10809"/>
                <a:gd name="T16" fmla="*/ 0 w 19199"/>
                <a:gd name="T17" fmla="*/ 10809 h 10809"/>
                <a:gd name="T18" fmla="*/ 19199 w 19199"/>
                <a:gd name="T19" fmla="*/ 10809 h 10809"/>
                <a:gd name="T20" fmla="*/ 19199 w 19199"/>
                <a:gd name="T21" fmla="*/ 9340 h 10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199" h="10809">
                  <a:moveTo>
                    <a:pt x="19199" y="9340"/>
                  </a:moveTo>
                  <a:lnTo>
                    <a:pt x="19199" y="9340"/>
                  </a:lnTo>
                  <a:lnTo>
                    <a:pt x="16987" y="9340"/>
                  </a:lnTo>
                  <a:cubicBezTo>
                    <a:pt x="14808" y="9340"/>
                    <a:pt x="13055" y="7602"/>
                    <a:pt x="13055" y="5408"/>
                  </a:cubicBezTo>
                  <a:cubicBezTo>
                    <a:pt x="13055" y="3205"/>
                    <a:pt x="14808" y="1468"/>
                    <a:pt x="16987" y="1468"/>
                  </a:cubicBezTo>
                  <a:lnTo>
                    <a:pt x="19199" y="1468"/>
                  </a:lnTo>
                  <a:lnTo>
                    <a:pt x="19199" y="0"/>
                  </a:lnTo>
                  <a:lnTo>
                    <a:pt x="0" y="0"/>
                  </a:lnTo>
                  <a:lnTo>
                    <a:pt x="0" y="10809"/>
                  </a:lnTo>
                  <a:lnTo>
                    <a:pt x="19199" y="10809"/>
                  </a:lnTo>
                  <a:lnTo>
                    <a:pt x="19199" y="934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4608" dirty="0"/>
            </a:p>
          </p:txBody>
        </p:sp>
        <p:pic>
          <p:nvPicPr>
            <p:cNvPr id="11" name="Picture 10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 bwMode="black">
            <a:xfrm>
              <a:off x="503047" y="7314920"/>
              <a:ext cx="2706624" cy="768757"/>
            </a:xfrm>
            <a:prstGeom prst="rect">
              <a:avLst/>
            </a:prstGeom>
          </p:spPr>
        </p:pic>
        <p:sp>
          <p:nvSpPr>
            <p:cNvPr id="14" name="Freeform 9"/>
            <p:cNvSpPr>
              <a:spLocks noChangeAspect="1"/>
            </p:cNvSpPr>
            <p:nvPr userDrawn="1"/>
          </p:nvSpPr>
          <p:spPr bwMode="black">
            <a:xfrm>
              <a:off x="362839" y="-1"/>
              <a:ext cx="730236" cy="639764"/>
            </a:xfrm>
            <a:custGeom>
              <a:avLst/>
              <a:gdLst>
                <a:gd name="T0" fmla="*/ 0 w 370"/>
                <a:gd name="T1" fmla="*/ 0 h 321"/>
                <a:gd name="T2" fmla="*/ 0 w 370"/>
                <a:gd name="T3" fmla="*/ 0 h 321"/>
                <a:gd name="T4" fmla="*/ 184 w 370"/>
                <a:gd name="T5" fmla="*/ 321 h 321"/>
                <a:gd name="T6" fmla="*/ 370 w 370"/>
                <a:gd name="T7" fmla="*/ 0 h 321"/>
                <a:gd name="T8" fmla="*/ 0 w 370"/>
                <a:gd name="T9" fmla="*/ 0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0" h="321">
                  <a:moveTo>
                    <a:pt x="0" y="0"/>
                  </a:moveTo>
                  <a:lnTo>
                    <a:pt x="0" y="0"/>
                  </a:lnTo>
                  <a:lnTo>
                    <a:pt x="184" y="321"/>
                  </a:lnTo>
                  <a:lnTo>
                    <a:pt x="3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46304" tIns="73152" rIns="146304" bIns="73152" numCol="1" anchor="t" anchorCtr="0" compatLnSpc="1">
              <a:prstTxWarp prst="textNoShape">
                <a:avLst/>
              </a:prstTxWarp>
            </a:bodyPr>
            <a:lstStyle/>
            <a:p>
              <a:endParaRPr lang="en-US" sz="4608" dirty="0"/>
            </a:p>
          </p:txBody>
        </p:sp>
      </p:grpSp>
      <p:sp>
        <p:nvSpPr>
          <p:cNvPr id="15" name="Title 1"/>
          <p:cNvSpPr>
            <a:spLocks noGrp="1"/>
          </p:cNvSpPr>
          <p:nvPr userDrawn="1">
            <p:ph type="ctrTitle"/>
          </p:nvPr>
        </p:nvSpPr>
        <p:spPr>
          <a:xfrm>
            <a:off x="685799" y="640080"/>
            <a:ext cx="8686800" cy="342900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 userDrawn="1">
            <p:ph type="subTitle" idx="1"/>
          </p:nvPr>
        </p:nvSpPr>
        <p:spPr>
          <a:xfrm>
            <a:off x="685799" y="4389120"/>
            <a:ext cx="8686801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DXC Proprietary and Confidential</a:t>
            </a:r>
          </a:p>
        </p:txBody>
      </p:sp>
      <p:sp>
        <p:nvSpPr>
          <p:cNvPr id="21" name="Text Box 115"/>
          <p:cNvSpPr txBox="1">
            <a:spLocks noChangeArrowheads="1"/>
          </p:cNvSpPr>
          <p:nvPr userDrawn="1"/>
        </p:nvSpPr>
        <p:spPr bwMode="auto">
          <a:xfrm>
            <a:off x="11887200" y="7580439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18288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July 23, 2018</a:t>
            </a:fld>
            <a:endParaRPr lang="en-US" sz="14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8816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05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1" name="Straight Connector 10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685799" y="639763"/>
            <a:ext cx="8686800" cy="342900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685798" y="4389120"/>
            <a:ext cx="8686800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bg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03047" y="7314920"/>
            <a:ext cx="2706624" cy="768757"/>
          </a:xfrm>
          <a:prstGeom prst="rect">
            <a:avLst/>
          </a:prstGeom>
        </p:spPr>
      </p:pic>
      <p:sp>
        <p:nvSpPr>
          <p:cNvPr id="13" name="Freeform 9"/>
          <p:cNvSpPr>
            <a:spLocks noChangeAspect="1"/>
          </p:cNvSpPr>
          <p:nvPr userDrawn="1"/>
        </p:nvSpPr>
        <p:spPr bwMode="black">
          <a:xfrm>
            <a:off x="362838" y="-2"/>
            <a:ext cx="730237" cy="639765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 dirty="0"/>
          </a:p>
        </p:txBody>
      </p:sp>
      <p:sp>
        <p:nvSpPr>
          <p:cNvPr id="18" name="Footer Placeholder 4"/>
          <p:cNvSpPr txBox="1">
            <a:spLocks/>
          </p:cNvSpPr>
          <p:nvPr userDrawn="1"/>
        </p:nvSpPr>
        <p:spPr>
          <a:xfrm>
            <a:off x="7543800" y="7580439"/>
            <a:ext cx="64008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dirty="0">
                <a:solidFill>
                  <a:schemeClr val="bg1"/>
                </a:solidFill>
              </a:rPr>
              <a:t>DXC Proprietary and Confidential</a:t>
            </a:r>
          </a:p>
        </p:txBody>
      </p:sp>
      <p:sp>
        <p:nvSpPr>
          <p:cNvPr id="20" name="Text Box 115"/>
          <p:cNvSpPr txBox="1">
            <a:spLocks noChangeArrowheads="1"/>
          </p:cNvSpPr>
          <p:nvPr userDrawn="1"/>
        </p:nvSpPr>
        <p:spPr bwMode="auto">
          <a:xfrm>
            <a:off x="11887200" y="640080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t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bg1"/>
                </a:solidFill>
              </a:rPr>
              <a:pPr algn="r" defTabSz="820738">
                <a:spcBef>
                  <a:spcPts val="0"/>
                </a:spcBef>
              </a:pPr>
              <a:t>July 23, 2018</a:t>
            </a:fld>
            <a:endParaRPr lang="en-US" sz="14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3652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2" name="Straight Connector 11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685799" y="640080"/>
            <a:ext cx="8686800" cy="342900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685799" y="4389120"/>
            <a:ext cx="8686800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03047" y="7314920"/>
            <a:ext cx="2706624" cy="768757"/>
          </a:xfrm>
          <a:prstGeom prst="rect">
            <a:avLst/>
          </a:prstGeom>
        </p:spPr>
      </p:pic>
      <p:sp>
        <p:nvSpPr>
          <p:cNvPr id="10" name="Freeform 9"/>
          <p:cNvSpPr>
            <a:spLocks noChangeAspect="1"/>
          </p:cNvSpPr>
          <p:nvPr userDrawn="1"/>
        </p:nvSpPr>
        <p:spPr bwMode="black">
          <a:xfrm>
            <a:off x="362839" y="-1"/>
            <a:ext cx="730236" cy="639764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 dirty="0"/>
          </a:p>
        </p:txBody>
      </p:sp>
      <p:sp>
        <p:nvSpPr>
          <p:cNvPr id="19" name="Footer Placeholder 4"/>
          <p:cNvSpPr txBox="1">
            <a:spLocks/>
          </p:cNvSpPr>
          <p:nvPr userDrawn="1"/>
        </p:nvSpPr>
        <p:spPr>
          <a:xfrm>
            <a:off x="7543800" y="7580439"/>
            <a:ext cx="64008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dirty="0">
                <a:solidFill>
                  <a:schemeClr val="tx1"/>
                </a:solidFill>
              </a:rPr>
              <a:t>DXC Proprietary and Confidential</a:t>
            </a:r>
          </a:p>
        </p:txBody>
      </p:sp>
      <p:sp>
        <p:nvSpPr>
          <p:cNvPr id="21" name="Text Box 115"/>
          <p:cNvSpPr txBox="1">
            <a:spLocks noChangeArrowheads="1"/>
          </p:cNvSpPr>
          <p:nvPr userDrawn="1"/>
        </p:nvSpPr>
        <p:spPr bwMode="auto">
          <a:xfrm>
            <a:off x="11887200" y="640080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t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July 23, 2018</a:t>
            </a:fld>
            <a:endParaRPr lang="en-US" sz="1400" b="0" dirty="0">
              <a:solidFill>
                <a:schemeClr val="tx1"/>
              </a:solidFill>
            </a:endParaRP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057399"/>
            <a:ext cx="13258800" cy="5121276"/>
          </a:xfrm>
        </p:spPr>
        <p:txBody>
          <a:bodyPr numCol="2" spcCol="457200">
            <a:normAutofit/>
          </a:bodyPr>
          <a:lstStyle>
            <a:lvl1pPr marL="457200" indent="-457200">
              <a:spcBef>
                <a:spcPts val="900"/>
              </a:spcBef>
              <a:buFont typeface="+mj-lt"/>
              <a:buAutoNum type="arabicPeriod"/>
              <a:tabLst>
                <a:tab pos="6337300" algn="r"/>
              </a:tabLst>
              <a:defRPr sz="2000"/>
            </a:lvl1pPr>
            <a:lvl2pPr marL="6858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/>
            </a:lvl2pPr>
            <a:lvl3pPr marL="9144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/>
            </a:lvl3pPr>
            <a:lvl4pPr marL="11430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/>
            </a:lvl4pPr>
            <a:lvl5pPr marL="13716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/>
            </a:lvl5pPr>
            <a:lvl6pPr marL="16002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 baseline="0"/>
            </a:lvl6pPr>
            <a:lvl7pPr marL="18288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 baseline="0"/>
            </a:lvl7pPr>
            <a:lvl8pPr marL="20574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 baseline="0"/>
            </a:lvl8pPr>
            <a:lvl9pPr marL="22860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854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4pPr marL="457200" indent="-228600">
              <a:buFont typeface="Arial" pitchFamily="34" charset="0"/>
              <a:buChar char="–"/>
              <a:defRPr/>
            </a:lvl4pPr>
            <a:lvl5pPr marL="685800" indent="-228600">
              <a:buFont typeface="Arial" pitchFamily="34" charset="0"/>
              <a:buChar char="–"/>
              <a:defRPr/>
            </a:lvl5pPr>
            <a:lvl6pPr marL="914400" indent="-228600">
              <a:buFont typeface="Arial" pitchFamily="34" charset="0"/>
              <a:buChar char="–"/>
              <a:defRPr baseline="0"/>
            </a:lvl6pPr>
            <a:lvl7pPr marL="1143000" indent="-228600">
              <a:buFont typeface="Arial" pitchFamily="34" charset="0"/>
              <a:buChar char="–"/>
              <a:defRPr baseline="0"/>
            </a:lvl7pPr>
            <a:lvl8pPr marL="1371600" indent="-228600">
              <a:buFont typeface="Arial" pitchFamily="34" charset="0"/>
              <a:buChar char="–"/>
              <a:defRPr baseline="0"/>
            </a:lvl8pPr>
            <a:lvl9pPr marL="1600200" indent="-228600">
              <a:buFont typeface="Arial" pitchFamily="34" charset="0"/>
              <a:buChar char="–"/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9626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ullet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600" indent="-228600">
              <a:buFont typeface="Arial" pitchFamily="34" charset="0"/>
              <a:buChar char="•"/>
              <a:defRPr/>
            </a:lvl1pPr>
            <a:lvl2pPr marL="457200" indent="-228600">
              <a:spcBef>
                <a:spcPts val="600"/>
              </a:spcBef>
              <a:buFont typeface="Arial" pitchFamily="34" charset="0"/>
              <a:buChar char="–"/>
              <a:defRPr/>
            </a:lvl2pPr>
            <a:lvl3pPr marL="685800" indent="-228600">
              <a:spcBef>
                <a:spcPts val="600"/>
              </a:spcBef>
              <a:buFont typeface="Arial" pitchFamily="34" charset="0"/>
              <a:buChar char="–"/>
              <a:defRPr/>
            </a:lvl3pPr>
            <a:lvl4pPr marL="914400" indent="-228600">
              <a:spcBef>
                <a:spcPts val="600"/>
              </a:spcBef>
              <a:buFont typeface="Arial" pitchFamily="34" charset="0"/>
              <a:buChar char="–"/>
              <a:defRPr/>
            </a:lvl4pPr>
            <a:lvl5pPr marL="1143000" indent="-228600">
              <a:spcBef>
                <a:spcPts val="600"/>
              </a:spcBef>
              <a:buFont typeface="Arial" pitchFamily="34" charset="0"/>
              <a:buChar char="–"/>
              <a:defRPr/>
            </a:lvl5pPr>
            <a:lvl6pPr marL="1371600" indent="-228600">
              <a:spcBef>
                <a:spcPts val="600"/>
              </a:spcBef>
              <a:buFont typeface="Arial" pitchFamily="34" charset="0"/>
              <a:buChar char="–"/>
              <a:defRPr baseline="0"/>
            </a:lvl6pPr>
            <a:lvl7pPr marL="1600200" indent="-228600">
              <a:spcBef>
                <a:spcPts val="600"/>
              </a:spcBef>
              <a:buFont typeface="Arial" pitchFamily="34" charset="0"/>
              <a:buChar char="–"/>
              <a:defRPr baseline="0"/>
            </a:lvl7pPr>
            <a:lvl8pPr marL="1828800" indent="-228600">
              <a:spcBef>
                <a:spcPts val="600"/>
              </a:spcBef>
              <a:buFont typeface="Arial" pitchFamily="34" charset="0"/>
              <a:buChar char="–"/>
              <a:defRPr baseline="0"/>
            </a:lvl8pPr>
            <a:lvl9pPr marL="2057400" indent="-228600">
              <a:spcBef>
                <a:spcPts val="600"/>
              </a:spcBef>
              <a:buFont typeface="Arial" pitchFamily="34" charset="0"/>
              <a:buChar char="–"/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emf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2" name="Straight Connector 11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Freeform 9"/>
          <p:cNvSpPr>
            <a:spLocks noChangeAspect="1"/>
          </p:cNvSpPr>
          <p:nvPr userDrawn="1"/>
        </p:nvSpPr>
        <p:spPr bwMode="black">
          <a:xfrm>
            <a:off x="448310" y="0"/>
            <a:ext cx="562442" cy="492758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 dirty="0"/>
          </a:p>
        </p:txBody>
      </p:sp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685800" y="639763"/>
            <a:ext cx="13258800" cy="141763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/>
          </p:nvPr>
        </p:nvSpPr>
        <p:spPr>
          <a:xfrm>
            <a:off x="685800" y="2057399"/>
            <a:ext cx="11201400" cy="51212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1"/>
          <a:stretch>
            <a:fillRect/>
          </a:stretch>
        </p:blipFill>
        <p:spPr bwMode="black">
          <a:xfrm>
            <a:off x="544830" y="7425690"/>
            <a:ext cx="2048256" cy="581762"/>
          </a:xfrm>
          <a:prstGeom prst="rect">
            <a:avLst/>
          </a:prstGeom>
        </p:spPr>
      </p:pic>
      <p:sp>
        <p:nvSpPr>
          <p:cNvPr id="60" name="Text Box 115"/>
          <p:cNvSpPr txBox="1">
            <a:spLocks noChangeArrowheads="1"/>
          </p:cNvSpPr>
          <p:nvPr userDrawn="1"/>
        </p:nvSpPr>
        <p:spPr bwMode="auto">
          <a:xfrm>
            <a:off x="11893550" y="7580437"/>
            <a:ext cx="163957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1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July 23, 2018</a:t>
            </a:fld>
            <a:endParaRPr lang="en-US" sz="1100" b="0" dirty="0">
              <a:solidFill>
                <a:schemeClr val="tx1"/>
              </a:solidFill>
            </a:endParaRPr>
          </a:p>
        </p:txBody>
      </p:sp>
      <p:sp>
        <p:nvSpPr>
          <p:cNvPr id="61" name="Text Box 115"/>
          <p:cNvSpPr txBox="1">
            <a:spLocks noChangeArrowheads="1"/>
          </p:cNvSpPr>
          <p:nvPr userDrawn="1"/>
        </p:nvSpPr>
        <p:spPr bwMode="auto">
          <a:xfrm>
            <a:off x="13533120" y="7580439"/>
            <a:ext cx="41148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18E29826-F105-4F77-B977-03F4A4723A21}" type="slidenum">
              <a:rPr lang="en-US" sz="1100" b="1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‹#›</a:t>
            </a:fld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2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DXC Proprietary and Confidential</a:t>
            </a:r>
          </a:p>
        </p:txBody>
      </p:sp>
    </p:spTree>
    <p:extLst>
      <p:ext uri="{BB962C8B-B14F-4D97-AF65-F5344CB8AC3E}">
        <p14:creationId xmlns:p14="http://schemas.microsoft.com/office/powerpoint/2010/main" val="112899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64" r:id="rId3"/>
    <p:sldLayoutId id="2147483657" r:id="rId4"/>
    <p:sldLayoutId id="2147483658" r:id="rId5"/>
    <p:sldLayoutId id="2147483665" r:id="rId6"/>
    <p:sldLayoutId id="2147483659" r:id="rId7"/>
    <p:sldLayoutId id="2147483650" r:id="rId8"/>
    <p:sldLayoutId id="2147483666" r:id="rId9"/>
    <p:sldLayoutId id="2147483667" r:id="rId10"/>
    <p:sldLayoutId id="2147483652" r:id="rId11"/>
    <p:sldLayoutId id="2147483660" r:id="rId12"/>
    <p:sldLayoutId id="2147483662" r:id="rId13"/>
    <p:sldLayoutId id="2147483663" r:id="rId14"/>
    <p:sldLayoutId id="2147483651" r:id="rId15"/>
    <p:sldLayoutId id="2147483668" r:id="rId16"/>
    <p:sldLayoutId id="2147483669" r:id="rId17"/>
    <p:sldLayoutId id="2147483655" r:id="rId18"/>
    <p:sldLayoutId id="2147483661" r:id="rId1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1463040" rtl="0" eaLnBrk="1" latinLnBrk="0" hangingPunct="1">
        <a:lnSpc>
          <a:spcPct val="85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463040" rtl="0" eaLnBrk="1" latinLnBrk="0" hangingPunct="1">
        <a:spcBef>
          <a:spcPts val="1200"/>
        </a:spcBef>
        <a:buFontTx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1463040" rtl="0" eaLnBrk="1" latinLnBrk="0" hangingPunct="1">
        <a:spcBef>
          <a:spcPts val="1200"/>
        </a:spcBef>
        <a:buFontTx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" indent="-228600" algn="l" defTabSz="1463040" rtl="0" eaLnBrk="1" latinLnBrk="0" hangingPunct="1">
        <a:spcBef>
          <a:spcPts val="1200"/>
        </a:spcBef>
        <a:buFont typeface="Arial" pitchFamily="34" charset="0"/>
        <a:buChar char="•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4572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6858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1430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3716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6002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tabLst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46304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219456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92608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365760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438912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512064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585216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403" userDrawn="1">
          <p15:clr>
            <a:srgbClr val="F26B43"/>
          </p15:clr>
        </p15:guide>
        <p15:guide id="2" pos="4608" userDrawn="1">
          <p15:clr>
            <a:srgbClr val="F26B43"/>
          </p15:clr>
        </p15:guide>
        <p15:guide id="3" pos="432" userDrawn="1">
          <p15:clr>
            <a:srgbClr val="F26B43"/>
          </p15:clr>
        </p15:guide>
        <p15:guide id="4" pos="3024" userDrawn="1">
          <p15:clr>
            <a:srgbClr val="F26B43"/>
          </p15:clr>
        </p15:guide>
        <p15:guide id="5" pos="3312" userDrawn="1">
          <p15:clr>
            <a:srgbClr val="F26B43"/>
          </p15:clr>
        </p15:guide>
        <p15:guide id="6" pos="4464" userDrawn="1">
          <p15:clr>
            <a:srgbClr val="F26B43"/>
          </p15:clr>
        </p15:guide>
        <p15:guide id="7" pos="4752" userDrawn="1">
          <p15:clr>
            <a:srgbClr val="F26B43"/>
          </p15:clr>
        </p15:guide>
        <p15:guide id="8" pos="5904" userDrawn="1">
          <p15:clr>
            <a:srgbClr val="F26B43"/>
          </p15:clr>
        </p15:guide>
        <p15:guide id="9" pos="6192" userDrawn="1">
          <p15:clr>
            <a:srgbClr val="F26B43"/>
          </p15:clr>
        </p15:guide>
        <p15:guide id="10" pos="7488" userDrawn="1">
          <p15:clr>
            <a:srgbClr val="F26B43"/>
          </p15:clr>
        </p15:guide>
        <p15:guide id="11" pos="8784" userDrawn="1">
          <p15:clr>
            <a:srgbClr val="F26B43"/>
          </p15:clr>
        </p15:guide>
        <p15:guide id="12" orient="horz" pos="1296" userDrawn="1">
          <p15:clr>
            <a:srgbClr val="F26B43"/>
          </p15:clr>
        </p15:guide>
        <p15:guide id="13" orient="horz" pos="4522" userDrawn="1">
          <p15:clr>
            <a:srgbClr val="F26B43"/>
          </p15:clr>
        </p15:guide>
        <p15:guide id="14" orient="horz" pos="489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7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Creating your Innovation Agenda within Digital Explorer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D5CB8C-D4EB-4111-A76A-890D3A98FBC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Agendas Release 1.0.5</a:t>
            </a:r>
          </a:p>
        </p:txBody>
      </p:sp>
    </p:spTree>
    <p:extLst>
      <p:ext uri="{BB962C8B-B14F-4D97-AF65-F5344CB8AC3E}">
        <p14:creationId xmlns:p14="http://schemas.microsoft.com/office/powerpoint/2010/main" val="1533850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A44C5-897C-4E78-B938-CA8133F9E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Innovation Agenda</a:t>
            </a:r>
            <a:br>
              <a:rPr lang="en-GB" dirty="0"/>
            </a:br>
            <a:r>
              <a:rPr lang="en-GB" dirty="0"/>
              <a:t>2/5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DED679-1F56-4ACD-A310-F61BD1138F1D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 fontScale="92500"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Select “Create new agenda” from the homepage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Enter the name and description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Select from the list of available account 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if your account is not listed, contact the support team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You can also select “training account” to create a test agenda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Select a “valid until” date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Add the </a:t>
            </a:r>
            <a:r>
              <a:rPr lang="en-GB" u="sng" dirty="0"/>
              <a:t>goals</a:t>
            </a:r>
            <a:r>
              <a:rPr lang="en-GB" dirty="0"/>
              <a:t> related to the agenda – these should be taken from the account BVF.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You can add the BVF as an image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Client Value Chains – </a:t>
            </a:r>
            <a:r>
              <a:rPr lang="en-GB" u="sng" dirty="0"/>
              <a:t>The module will automatically create the industry value chains (as defined within DE)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Add the details of any key stakeholders</a:t>
            </a:r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8D937083-AEC8-4CAB-B2FD-55B3DB3D5BD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-19231" b="-19231"/>
          <a:stretch/>
        </p:blipFill>
        <p:spPr/>
      </p:pic>
    </p:spTree>
    <p:extLst>
      <p:ext uri="{BB962C8B-B14F-4D97-AF65-F5344CB8AC3E}">
        <p14:creationId xmlns:p14="http://schemas.microsoft.com/office/powerpoint/2010/main" val="3131130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A44C5-897C-4E78-B938-CA8133F9E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Innovation Agenda</a:t>
            </a:r>
            <a:br>
              <a:rPr lang="en-GB" dirty="0"/>
            </a:br>
            <a:r>
              <a:rPr lang="en-GB" dirty="0"/>
              <a:t>3/5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DED679-1F56-4ACD-A310-F61BD1138F1D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The tool will automatically create the industry value chains as defined within Digital Explorer for your clients industry.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You can delete or add new value chains as required. 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Enter the name and description of the client value chain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Select an appropriate business area for the initiative 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Expand the dialog to add any additional information:</a:t>
            </a:r>
          </a:p>
          <a:p>
            <a:pPr marL="571500" lvl="2" indent="-342900"/>
            <a:r>
              <a:rPr lang="en-GB" dirty="0"/>
              <a:t>Enter any known KPI’s for this value chain</a:t>
            </a:r>
          </a:p>
          <a:p>
            <a:pPr marL="571500" lvl="2" indent="-342900"/>
            <a:r>
              <a:rPr lang="en-GB" dirty="0"/>
              <a:t>Add any key stakeholders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F8C1D0-0792-4DA0-96E6-7901D3DD882E}"/>
              </a:ext>
            </a:extLst>
          </p:cNvPr>
          <p:cNvSpPr txBox="1"/>
          <p:nvPr/>
        </p:nvSpPr>
        <p:spPr>
          <a:xfrm>
            <a:off x="8916435" y="91312"/>
            <a:ext cx="4112729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solidFill>
                  <a:srgbClr val="FF0000"/>
                </a:solidFill>
              </a:rPr>
              <a:t>Waiting for updated UI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AAB15FF-1F8D-4F40-915A-23C0C6F9E80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6CD106F-08E9-41A2-877A-7C2C2B047B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6451" y="238466"/>
            <a:ext cx="4572695" cy="214916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02FE131-49C2-4338-9155-12DB520AA1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83593" y="2875289"/>
            <a:ext cx="4572695" cy="486665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6B0932C-C4FB-4A61-B2BA-16082F6162A3}"/>
              </a:ext>
            </a:extLst>
          </p:cNvPr>
          <p:cNvSpPr txBox="1"/>
          <p:nvPr/>
        </p:nvSpPr>
        <p:spPr>
          <a:xfrm>
            <a:off x="834480" y="6813588"/>
            <a:ext cx="6120680" cy="369332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800" dirty="0">
                <a:solidFill>
                  <a:schemeClr val="bg1"/>
                </a:solidFill>
              </a:rPr>
              <a:t>You can also add these via the canvas</a:t>
            </a:r>
          </a:p>
        </p:txBody>
      </p:sp>
    </p:spTree>
    <p:extLst>
      <p:ext uri="{BB962C8B-B14F-4D97-AF65-F5344CB8AC3E}">
        <p14:creationId xmlns:p14="http://schemas.microsoft.com/office/powerpoint/2010/main" val="2516178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9C958CE-006B-437B-A31E-4869E72E91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Innovation Agenda</a:t>
            </a:r>
            <a:br>
              <a:rPr lang="en-GB" dirty="0"/>
            </a:br>
            <a:r>
              <a:rPr lang="en-GB" dirty="0"/>
              <a:t>4/5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8A074D-AAA1-4CDF-8CD4-215977A7D6E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GB" dirty="0"/>
              <a:t>Once you have completed the initial set of information click “next”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F1B0BE12-197E-48FB-B42F-4F32F584D75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-10143" b="-10143"/>
          <a:stretch/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86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9C958CE-006B-437B-A31E-4869E72E91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Innovation Agenda</a:t>
            </a:r>
            <a:br>
              <a:rPr lang="en-GB" dirty="0"/>
            </a:br>
            <a:r>
              <a:rPr lang="en-GB" dirty="0"/>
              <a:t>5/5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8A074D-AAA1-4CDF-8CD4-215977A7D6E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GB" dirty="0"/>
              <a:t>The canvas is initially populated with any Value Chains defined on the initial page, each Value Chain is presented via it’s own tab.</a:t>
            </a:r>
          </a:p>
          <a:p>
            <a:endParaRPr lang="en-GB" dirty="0"/>
          </a:p>
          <a:p>
            <a:r>
              <a:rPr lang="en-GB" dirty="0"/>
              <a:t>If you selected a template, some initial trends may also be included.</a:t>
            </a:r>
          </a:p>
          <a:p>
            <a:endParaRPr lang="en-GB" dirty="0"/>
          </a:p>
          <a:p>
            <a:r>
              <a:rPr lang="en-GB" dirty="0"/>
              <a:t>The following slides detail how to work within the canvas.</a:t>
            </a:r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DA7C2FDA-D118-4B57-BF33-35D489B6027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-47826" b="-47826"/>
          <a:stretch/>
        </p:blipFill>
        <p:spPr/>
      </p:pic>
    </p:spTree>
    <p:extLst>
      <p:ext uri="{BB962C8B-B14F-4D97-AF65-F5344CB8AC3E}">
        <p14:creationId xmlns:p14="http://schemas.microsoft.com/office/powerpoint/2010/main" val="11677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E9B92A0-1982-4F05-BF2C-08AF7BA766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663" b="7646"/>
          <a:stretch/>
        </p:blipFill>
        <p:spPr>
          <a:xfrm>
            <a:off x="1418039" y="1522513"/>
            <a:ext cx="11236024" cy="5575548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D9C958CE-006B-437B-A31E-4869E72E91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Working in the Canvas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349C944D-34FC-48FD-8CC6-26A4EBD9B8F6}"/>
              </a:ext>
            </a:extLst>
          </p:cNvPr>
          <p:cNvSpPr/>
          <p:nvPr/>
        </p:nvSpPr>
        <p:spPr>
          <a:xfrm>
            <a:off x="1227698" y="6004968"/>
            <a:ext cx="11540202" cy="1266973"/>
          </a:xfrm>
          <a:prstGeom prst="roundRect">
            <a:avLst>
              <a:gd name="adj" fmla="val 9021"/>
            </a:avLst>
          </a:prstGeom>
          <a:solidFill>
            <a:srgbClr val="A6A6A6">
              <a:alpha val="25098"/>
            </a:srgbClr>
          </a:solidFill>
          <a:ln w="38100">
            <a:solidFill>
              <a:schemeClr val="accent4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F5FC7182-FA27-478D-90A7-35C0630FA327}"/>
              </a:ext>
            </a:extLst>
          </p:cNvPr>
          <p:cNvSpPr/>
          <p:nvPr/>
        </p:nvSpPr>
        <p:spPr>
          <a:xfrm>
            <a:off x="1418038" y="1738536"/>
            <a:ext cx="11513786" cy="216024"/>
          </a:xfrm>
          <a:prstGeom prst="roundRect">
            <a:avLst>
              <a:gd name="adj" fmla="val 9021"/>
            </a:avLst>
          </a:prstGeom>
          <a:solidFill>
            <a:srgbClr val="A6A6A6">
              <a:alpha val="25098"/>
            </a:srgbClr>
          </a:solidFill>
          <a:ln w="38100">
            <a:solidFill>
              <a:schemeClr val="accent4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31F7324A-439C-4F63-ABEA-250CD65604F2}"/>
              </a:ext>
            </a:extLst>
          </p:cNvPr>
          <p:cNvSpPr/>
          <p:nvPr/>
        </p:nvSpPr>
        <p:spPr>
          <a:xfrm>
            <a:off x="1418038" y="2031214"/>
            <a:ext cx="372383" cy="645884"/>
          </a:xfrm>
          <a:prstGeom prst="roundRect">
            <a:avLst>
              <a:gd name="adj" fmla="val 9021"/>
            </a:avLst>
          </a:prstGeom>
          <a:solidFill>
            <a:srgbClr val="A6A6A6">
              <a:alpha val="25098"/>
            </a:srgbClr>
          </a:solidFill>
          <a:ln w="38100">
            <a:solidFill>
              <a:schemeClr val="accent4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4175A6C8-B697-462D-8B0D-A8B18F406F67}"/>
              </a:ext>
            </a:extLst>
          </p:cNvPr>
          <p:cNvSpPr/>
          <p:nvPr/>
        </p:nvSpPr>
        <p:spPr>
          <a:xfrm>
            <a:off x="8467328" y="1520704"/>
            <a:ext cx="360040" cy="281302"/>
          </a:xfrm>
          <a:prstGeom prst="roundRect">
            <a:avLst>
              <a:gd name="adj" fmla="val 9021"/>
            </a:avLst>
          </a:prstGeom>
          <a:solidFill>
            <a:srgbClr val="A6A6A6">
              <a:alpha val="25098"/>
            </a:srgbClr>
          </a:solidFill>
          <a:ln w="38100">
            <a:solidFill>
              <a:schemeClr val="accent4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46EE9FD-4F77-4592-917D-CEAAD831E258}"/>
              </a:ext>
            </a:extLst>
          </p:cNvPr>
          <p:cNvSpPr txBox="1"/>
          <p:nvPr/>
        </p:nvSpPr>
        <p:spPr>
          <a:xfrm>
            <a:off x="0" y="6267063"/>
            <a:ext cx="114155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600" b="1" dirty="0"/>
              <a:t>The </a:t>
            </a:r>
          </a:p>
          <a:p>
            <a:pPr algn="r"/>
            <a:r>
              <a:rPr lang="en-GB" sz="1600" b="1" dirty="0"/>
              <a:t>disruptor</a:t>
            </a:r>
          </a:p>
          <a:p>
            <a:pPr algn="r"/>
            <a:r>
              <a:rPr lang="en-GB" sz="1600" b="1" dirty="0"/>
              <a:t>dock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05B4BE2-3754-4E26-9AEB-ABCD713F900C}"/>
              </a:ext>
            </a:extLst>
          </p:cNvPr>
          <p:cNvSpPr txBox="1"/>
          <p:nvPr/>
        </p:nvSpPr>
        <p:spPr>
          <a:xfrm>
            <a:off x="12937292" y="1661882"/>
            <a:ext cx="1998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1" dirty="0"/>
              <a:t>Time frame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34CFAA4-EAA2-4B37-8947-02C3BD652AD8}"/>
              </a:ext>
            </a:extLst>
          </p:cNvPr>
          <p:cNvSpPr txBox="1"/>
          <p:nvPr/>
        </p:nvSpPr>
        <p:spPr>
          <a:xfrm>
            <a:off x="-23385" y="2170584"/>
            <a:ext cx="13675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800" b="1" dirty="0"/>
              <a:t>Add Notes related to this chain value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F01333CE-12AE-4BA2-B15F-06A1DD14F837}"/>
              </a:ext>
            </a:extLst>
          </p:cNvPr>
          <p:cNvSpPr/>
          <p:nvPr/>
        </p:nvSpPr>
        <p:spPr>
          <a:xfrm>
            <a:off x="11358313" y="5621043"/>
            <a:ext cx="1409587" cy="383926"/>
          </a:xfrm>
          <a:prstGeom prst="roundRect">
            <a:avLst>
              <a:gd name="adj" fmla="val 9021"/>
            </a:avLst>
          </a:prstGeom>
          <a:solidFill>
            <a:srgbClr val="A6A6A6">
              <a:alpha val="25098"/>
            </a:srgbClr>
          </a:solidFill>
          <a:ln w="38100">
            <a:solidFill>
              <a:schemeClr val="accent4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EA8DD74-2F27-4542-8284-D24C7D21F536}"/>
              </a:ext>
            </a:extLst>
          </p:cNvPr>
          <p:cNvSpPr txBox="1"/>
          <p:nvPr/>
        </p:nvSpPr>
        <p:spPr>
          <a:xfrm>
            <a:off x="12831444" y="5489840"/>
            <a:ext cx="1628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1" dirty="0"/>
              <a:t>Save &amp; View </a:t>
            </a:r>
            <a:br>
              <a:rPr lang="en-GB" sz="1800" b="1" dirty="0"/>
            </a:br>
            <a:r>
              <a:rPr lang="en-GB" sz="1800" b="1" dirty="0"/>
              <a:t>your agenda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A5F1209-1E10-4791-9D2B-BDC070A164DA}"/>
              </a:ext>
            </a:extLst>
          </p:cNvPr>
          <p:cNvSpPr txBox="1"/>
          <p:nvPr/>
        </p:nvSpPr>
        <p:spPr>
          <a:xfrm>
            <a:off x="8808029" y="1494519"/>
            <a:ext cx="936104" cy="1073390"/>
          </a:xfrm>
          <a:prstGeom prst="rect">
            <a:avLst/>
          </a:prstGeom>
          <a:solidFill>
            <a:srgbClr val="FFFFFF"/>
          </a:solidFill>
          <a:ln w="38100">
            <a:solidFill>
              <a:schemeClr val="accent4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defPPr>
              <a:defRPr lang="en-US"/>
            </a:defPPr>
            <a:lvl1pPr algn="ctr">
              <a:defRPr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GB" sz="1600" dirty="0">
                <a:solidFill>
                  <a:schemeClr val="tx1"/>
                </a:solidFill>
              </a:rPr>
              <a:t>Add new value chain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5D0E90ED-3439-4E98-8827-25AD76645F99}"/>
              </a:ext>
            </a:extLst>
          </p:cNvPr>
          <p:cNvSpPr/>
          <p:nvPr/>
        </p:nvSpPr>
        <p:spPr>
          <a:xfrm>
            <a:off x="6277846" y="5756553"/>
            <a:ext cx="1346599" cy="281302"/>
          </a:xfrm>
          <a:prstGeom prst="roundRect">
            <a:avLst>
              <a:gd name="adj" fmla="val 9021"/>
            </a:avLst>
          </a:prstGeom>
          <a:solidFill>
            <a:srgbClr val="A6A6A6">
              <a:alpha val="25098"/>
            </a:srgbClr>
          </a:solidFill>
          <a:ln w="38100">
            <a:solidFill>
              <a:schemeClr val="accent4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C329993-DF3B-456B-B295-09213BCFFA05}"/>
              </a:ext>
            </a:extLst>
          </p:cNvPr>
          <p:cNvSpPr txBox="1"/>
          <p:nvPr/>
        </p:nvSpPr>
        <p:spPr>
          <a:xfrm>
            <a:off x="7624445" y="4931579"/>
            <a:ext cx="936104" cy="1073390"/>
          </a:xfrm>
          <a:prstGeom prst="rect">
            <a:avLst/>
          </a:prstGeom>
          <a:solidFill>
            <a:srgbClr val="FFFFFF"/>
          </a:solidFill>
          <a:ln w="38100">
            <a:solidFill>
              <a:schemeClr val="accent4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defPPr>
              <a:defRPr lang="en-US"/>
            </a:defPPr>
            <a:lvl1pPr algn="ctr">
              <a:defRPr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GB" sz="1600" dirty="0">
                <a:solidFill>
                  <a:schemeClr val="tx1"/>
                </a:solidFill>
              </a:rPr>
              <a:t>View or add your BVF</a:t>
            </a:r>
          </a:p>
        </p:txBody>
      </p:sp>
    </p:spTree>
    <p:extLst>
      <p:ext uri="{BB962C8B-B14F-4D97-AF65-F5344CB8AC3E}">
        <p14:creationId xmlns:p14="http://schemas.microsoft.com/office/powerpoint/2010/main" val="2523087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9C958CE-006B-437B-A31E-4869E72E91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Notes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279DDC-6337-45A8-831D-67D350814B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85800" y="2057398"/>
            <a:ext cx="6400800" cy="5121275"/>
          </a:xfrm>
        </p:spPr>
        <p:txBody>
          <a:bodyPr/>
          <a:lstStyle/>
          <a:p>
            <a:r>
              <a:rPr lang="en-GB" dirty="0"/>
              <a:t>Notes can be added to each Value Chain within the agenda.</a:t>
            </a:r>
          </a:p>
          <a:p>
            <a:endParaRPr lang="en-GB" dirty="0"/>
          </a:p>
          <a:p>
            <a:r>
              <a:rPr lang="en-GB" dirty="0"/>
              <a:t>Click on the notes tab to expand into view.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31F7324A-439C-4F63-ABEA-250CD65604F2}"/>
              </a:ext>
            </a:extLst>
          </p:cNvPr>
          <p:cNvSpPr/>
          <p:nvPr/>
        </p:nvSpPr>
        <p:spPr>
          <a:xfrm>
            <a:off x="7387208" y="639762"/>
            <a:ext cx="2736304" cy="5203229"/>
          </a:xfrm>
          <a:prstGeom prst="roundRect">
            <a:avLst>
              <a:gd name="adj" fmla="val 9021"/>
            </a:avLst>
          </a:prstGeom>
          <a:solidFill>
            <a:srgbClr val="A6A6A6">
              <a:alpha val="25098"/>
            </a:srgbClr>
          </a:solidFill>
          <a:ln w="76200">
            <a:solidFill>
              <a:schemeClr val="accent4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86A3D972-12DB-4870-8775-46E2879FCCF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F6EFF22-2607-42E3-B543-5B69544E87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/>
          <a:stretch/>
        </p:blipFill>
        <p:spPr>
          <a:xfrm>
            <a:off x="7315200" y="95250"/>
            <a:ext cx="7315200" cy="80391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6156FF3E-250C-4A20-9894-21806AFC17B7}"/>
              </a:ext>
            </a:extLst>
          </p:cNvPr>
          <p:cNvSpPr/>
          <p:nvPr/>
        </p:nvSpPr>
        <p:spPr>
          <a:xfrm>
            <a:off x="7069842" y="816316"/>
            <a:ext cx="2765638" cy="4954668"/>
          </a:xfrm>
          <a:prstGeom prst="roundRect">
            <a:avLst>
              <a:gd name="adj" fmla="val 2266"/>
            </a:avLst>
          </a:prstGeom>
          <a:solidFill>
            <a:srgbClr val="A6A6A6">
              <a:alpha val="25098"/>
            </a:srgbClr>
          </a:solidFill>
          <a:ln w="38100">
            <a:solidFill>
              <a:schemeClr val="accent4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45810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9C958CE-006B-437B-A31E-4869E72E91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New Value Chain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279DDC-6337-45A8-831D-67D350814BEF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GB" dirty="0"/>
              <a:t>To add a new Value Chain, click on the “+” tab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The information required is the same as on the initial agenda creation screen.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31F7324A-439C-4F63-ABEA-250CD65604F2}"/>
              </a:ext>
            </a:extLst>
          </p:cNvPr>
          <p:cNvSpPr/>
          <p:nvPr/>
        </p:nvSpPr>
        <p:spPr>
          <a:xfrm>
            <a:off x="7387208" y="639762"/>
            <a:ext cx="2736304" cy="5203229"/>
          </a:xfrm>
          <a:prstGeom prst="roundRect">
            <a:avLst>
              <a:gd name="adj" fmla="val 9021"/>
            </a:avLst>
          </a:prstGeom>
          <a:solidFill>
            <a:srgbClr val="A6A6A6">
              <a:alpha val="25098"/>
            </a:srgbClr>
          </a:solidFill>
          <a:ln w="76200">
            <a:solidFill>
              <a:schemeClr val="accent4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9C5848A-EDE7-4D0D-B4B8-367AC9CC3D7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63DC307-83C0-48BE-B528-F22C2E3ABC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1197" y="139699"/>
            <a:ext cx="3095625" cy="1000125"/>
          </a:xfrm>
          <a:prstGeom prst="rect">
            <a:avLst/>
          </a:prstGeom>
        </p:spPr>
      </p:pic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09B75CA-24F0-4EFA-9EBA-D08091B820EF}"/>
              </a:ext>
            </a:extLst>
          </p:cNvPr>
          <p:cNvSpPr/>
          <p:nvPr/>
        </p:nvSpPr>
        <p:spPr>
          <a:xfrm>
            <a:off x="9611318" y="298375"/>
            <a:ext cx="608191" cy="504057"/>
          </a:xfrm>
          <a:prstGeom prst="roundRect">
            <a:avLst>
              <a:gd name="adj" fmla="val 2266"/>
            </a:avLst>
          </a:prstGeom>
          <a:solidFill>
            <a:srgbClr val="A6A6A6">
              <a:alpha val="25098"/>
            </a:srgbClr>
          </a:solidFill>
          <a:ln w="38100">
            <a:solidFill>
              <a:schemeClr val="accent4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406ECB2-034D-4014-9F08-A83B923E1A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80289" y="2458616"/>
            <a:ext cx="6185022" cy="2906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666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9C958CE-006B-437B-A31E-4869E72E91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disruptor dock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279DDC-6337-45A8-831D-67D350814BEF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r>
              <a:rPr lang="en-GB" dirty="0"/>
              <a:t>You can filter and search for disruptors relevant to the client value chain</a:t>
            </a:r>
          </a:p>
          <a:p>
            <a:endParaRPr lang="en-GB" sz="1050" dirty="0"/>
          </a:p>
          <a:p>
            <a:r>
              <a:rPr lang="en-GB" dirty="0"/>
              <a:t>Industry disruptors can be filtered based on industry, sub industry, business area and lifecycle stage.</a:t>
            </a:r>
            <a:br>
              <a:rPr lang="en-GB" dirty="0"/>
            </a:br>
            <a:endParaRPr lang="en-GB" sz="1050" dirty="0"/>
          </a:p>
          <a:p>
            <a:r>
              <a:rPr lang="en-GB" dirty="0"/>
              <a:t>Technology trends can be filtered based on the technology group and lifecycle stage.</a:t>
            </a:r>
          </a:p>
          <a:p>
            <a:endParaRPr lang="en-GB" dirty="0"/>
          </a:p>
          <a:p>
            <a:r>
              <a:rPr lang="en-GB" dirty="0"/>
              <a:t> 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31F7324A-439C-4F63-ABEA-250CD65604F2}"/>
              </a:ext>
            </a:extLst>
          </p:cNvPr>
          <p:cNvSpPr/>
          <p:nvPr/>
        </p:nvSpPr>
        <p:spPr>
          <a:xfrm>
            <a:off x="7387208" y="639762"/>
            <a:ext cx="2736304" cy="5203229"/>
          </a:xfrm>
          <a:prstGeom prst="roundRect">
            <a:avLst>
              <a:gd name="adj" fmla="val 9021"/>
            </a:avLst>
          </a:prstGeom>
          <a:solidFill>
            <a:srgbClr val="A6A6A6">
              <a:alpha val="25098"/>
            </a:srgbClr>
          </a:solidFill>
          <a:ln w="76200">
            <a:solidFill>
              <a:schemeClr val="accent4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3B8005-AF16-49EE-86FA-2D81335A6E79}"/>
              </a:ext>
            </a:extLst>
          </p:cNvPr>
          <p:cNvSpPr txBox="1"/>
          <p:nvPr/>
        </p:nvSpPr>
        <p:spPr>
          <a:xfrm>
            <a:off x="8971384" y="812990"/>
            <a:ext cx="4112729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solidFill>
                  <a:srgbClr val="FF0000"/>
                </a:solidFill>
              </a:rPr>
              <a:t>Waiting for updated UI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A324117D-8EBA-4C2B-96FD-CB911C6E47A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833624C-FC88-48DA-AABC-70086F2E2941}"/>
              </a:ext>
            </a:extLst>
          </p:cNvPr>
          <p:cNvSpPr txBox="1"/>
          <p:nvPr/>
        </p:nvSpPr>
        <p:spPr>
          <a:xfrm>
            <a:off x="685800" y="6223380"/>
            <a:ext cx="6120680" cy="646331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800" dirty="0">
                <a:solidFill>
                  <a:schemeClr val="bg1"/>
                </a:solidFill>
              </a:rPr>
              <a:t>If you don’t find a matching disruptor, you can add a new “Signal” to your client agenda.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57E475D-7FB3-4B59-BAB0-1865F423BB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3959" b="7647"/>
          <a:stretch/>
        </p:blipFill>
        <p:spPr>
          <a:xfrm>
            <a:off x="7387208" y="3641694"/>
            <a:ext cx="7202188" cy="75833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0B2EA0C-7D09-4092-B60E-1BB70F046A41}"/>
              </a:ext>
            </a:extLst>
          </p:cNvPr>
          <p:cNvSpPr txBox="1"/>
          <p:nvPr/>
        </p:nvSpPr>
        <p:spPr>
          <a:xfrm>
            <a:off x="685800" y="5410944"/>
            <a:ext cx="6120680" cy="646331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800" dirty="0">
                <a:solidFill>
                  <a:schemeClr val="bg1"/>
                </a:solidFill>
              </a:rPr>
              <a:t>Use the “Suggested Trends” to help with recommendations</a:t>
            </a:r>
          </a:p>
        </p:txBody>
      </p:sp>
    </p:spTree>
    <p:extLst>
      <p:ext uri="{BB962C8B-B14F-4D97-AF65-F5344CB8AC3E}">
        <p14:creationId xmlns:p14="http://schemas.microsoft.com/office/powerpoint/2010/main" val="1017896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9C958CE-006B-437B-A31E-4869E72E91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Positioning and editing disruptors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279DDC-6337-45A8-831D-67D350814BEF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To place a disruptor within the required time segment of the value chain, simply drag and drop the disruptor into place.</a:t>
            </a:r>
          </a:p>
          <a:p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Once a disruptor is positioned; double clicking will allow you to edit the disruptor where you can 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Change/update the name or description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Define the innovation level this trend has for a client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Call out if this is a focus area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You can move a disruptor to another time segment or remove it by dragging and dropping it back into the dock area.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31F7324A-439C-4F63-ABEA-250CD65604F2}"/>
              </a:ext>
            </a:extLst>
          </p:cNvPr>
          <p:cNvSpPr/>
          <p:nvPr/>
        </p:nvSpPr>
        <p:spPr>
          <a:xfrm>
            <a:off x="7387208" y="639762"/>
            <a:ext cx="2736304" cy="5203229"/>
          </a:xfrm>
          <a:prstGeom prst="roundRect">
            <a:avLst>
              <a:gd name="adj" fmla="val 9021"/>
            </a:avLst>
          </a:prstGeom>
          <a:solidFill>
            <a:srgbClr val="A6A6A6">
              <a:alpha val="25098"/>
            </a:srgbClr>
          </a:solidFill>
          <a:ln w="76200">
            <a:solidFill>
              <a:schemeClr val="accent4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C4B8BCB6-2648-44CA-91AF-595C137A8D3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322539D-4B8E-437D-8B2E-CA512DCA3E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86" r="34909"/>
          <a:stretch/>
        </p:blipFill>
        <p:spPr>
          <a:xfrm>
            <a:off x="7459216" y="95165"/>
            <a:ext cx="7171184" cy="629242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1F0431E-E5D4-457A-BF37-D165EEBBD3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72643" y="4474840"/>
            <a:ext cx="5337597" cy="3535381"/>
          </a:xfrm>
          <a:prstGeom prst="rect">
            <a:avLst/>
          </a:prstGeom>
          <a:ln w="5715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464507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88D74DBA-B867-4FEE-87D9-0796CF4C84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9C958CE-006B-437B-A31E-4869E72E91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Disruptor Innovation levels and Business Areas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279DDC-6337-45A8-831D-67D350814BEF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Extend the level of information for each client disruptor by double clicking and defining the </a:t>
            </a:r>
            <a:r>
              <a:rPr lang="en-GB" u="sng" dirty="0"/>
              <a:t>innovation level</a:t>
            </a:r>
            <a:r>
              <a:rPr lang="en-GB" u="sng" baseline="30000" dirty="0"/>
              <a:t>*</a:t>
            </a:r>
            <a:r>
              <a:rPr lang="en-GB" u="sng" dirty="0"/>
              <a:t> </a:t>
            </a:r>
            <a:r>
              <a:rPr lang="en-GB" dirty="0"/>
              <a:t>and associated </a:t>
            </a:r>
            <a:r>
              <a:rPr lang="en-GB" u="sng" dirty="0"/>
              <a:t>business area</a:t>
            </a:r>
            <a:r>
              <a:rPr lang="en-GB" u="sng" baseline="30000" dirty="0"/>
              <a:t>*</a:t>
            </a:r>
            <a:r>
              <a:rPr lang="en-GB" u="sng" dirty="0"/>
              <a:t> </a:t>
            </a:r>
            <a:r>
              <a:rPr lang="en-GB" dirty="0"/>
              <a:t>for each disruptor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As you add these values, a clear marker is shown within the canvas view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1F0431E-E5D4-457A-BF37-D165EEBBD3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4001" y="154360"/>
            <a:ext cx="5337597" cy="3535381"/>
          </a:xfrm>
          <a:prstGeom prst="rect">
            <a:avLst/>
          </a:prstGeom>
          <a:ln w="57150">
            <a:solidFill>
              <a:schemeClr val="bg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4446A70-7B4E-462C-A689-BF94506DDB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0108" y="3928373"/>
            <a:ext cx="7065381" cy="406259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E7EE2D2-3BFD-464A-8C6A-1F2393F602F3}"/>
              </a:ext>
            </a:extLst>
          </p:cNvPr>
          <p:cNvSpPr txBox="1"/>
          <p:nvPr/>
        </p:nvSpPr>
        <p:spPr>
          <a:xfrm>
            <a:off x="685800" y="6223380"/>
            <a:ext cx="6120680" cy="646331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800" dirty="0">
                <a:solidFill>
                  <a:schemeClr val="bg1"/>
                </a:solidFill>
              </a:rPr>
              <a:t>* See the definition of terms the descriptions of each value within these properties</a:t>
            </a:r>
          </a:p>
        </p:txBody>
      </p:sp>
    </p:spTree>
    <p:extLst>
      <p:ext uri="{BB962C8B-B14F-4D97-AF65-F5344CB8AC3E}">
        <p14:creationId xmlns:p14="http://schemas.microsoft.com/office/powerpoint/2010/main" val="26437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E4069D2B-F8DB-4CE2-9F01-728FCF25A7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Contents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73F6328-8A04-46DE-B2BD-0F272B82F8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Overview </a:t>
            </a:r>
          </a:p>
          <a:p>
            <a:r>
              <a:rPr lang="en-GB" dirty="0"/>
              <a:t>Innovation Agenda module output</a:t>
            </a:r>
          </a:p>
          <a:p>
            <a:r>
              <a:rPr lang="en-GB" dirty="0"/>
              <a:t>Definition of terms</a:t>
            </a:r>
          </a:p>
          <a:p>
            <a:r>
              <a:rPr lang="en-GB" dirty="0"/>
              <a:t>Agenda metamodel</a:t>
            </a:r>
          </a:p>
          <a:p>
            <a:r>
              <a:rPr lang="en-GB" dirty="0"/>
              <a:t>Creating your agenda</a:t>
            </a:r>
          </a:p>
          <a:p>
            <a:r>
              <a:rPr lang="en-GB" dirty="0"/>
              <a:t>Viewing your agenda</a:t>
            </a:r>
          </a:p>
          <a:p>
            <a:pPr lvl="1"/>
            <a:r>
              <a:rPr lang="en-GB" dirty="0"/>
              <a:t>Creating strategic programs</a:t>
            </a:r>
          </a:p>
          <a:p>
            <a:pPr lvl="1"/>
            <a:r>
              <a:rPr lang="en-GB" dirty="0"/>
              <a:t>Horizon diagram and value chain views</a:t>
            </a:r>
          </a:p>
          <a:p>
            <a:r>
              <a:rPr lang="en-GB" dirty="0"/>
              <a:t>Agenda Insights</a:t>
            </a:r>
          </a:p>
          <a:p>
            <a:r>
              <a:rPr lang="en-GB" dirty="0"/>
              <a:t>Supporting template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53935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0" name="Picture Placeholder 2059">
            <a:extLst>
              <a:ext uri="{FF2B5EF4-FFF2-40B4-BE49-F238E27FC236}">
                <a16:creationId xmlns:a16="http://schemas.microsoft.com/office/drawing/2014/main" id="{826DE8B2-89DE-441F-9478-AC4E99DE3A6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24394" r="24394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D9C958CE-006B-437B-A31E-4869E72E91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Removing Disruptors</a:t>
            </a:r>
          </a:p>
        </p:txBody>
      </p:sp>
      <p:sp>
        <p:nvSpPr>
          <p:cNvPr id="2057" name="Content Placeholder 2056">
            <a:extLst>
              <a:ext uri="{FF2B5EF4-FFF2-40B4-BE49-F238E27FC236}">
                <a16:creationId xmlns:a16="http://schemas.microsoft.com/office/drawing/2014/main" id="{18B520F8-8F87-406A-8256-DA8232DBEDA6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GB" dirty="0"/>
              <a:t>To remove a disruptor from the agenda, drag and drop it back into the dock at the bottom of the canvas.</a:t>
            </a:r>
          </a:p>
        </p:txBody>
      </p:sp>
    </p:spTree>
    <p:extLst>
      <p:ext uri="{BB962C8B-B14F-4D97-AF65-F5344CB8AC3E}">
        <p14:creationId xmlns:p14="http://schemas.microsoft.com/office/powerpoint/2010/main" val="2563924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9C958CE-006B-437B-A31E-4869E72E91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Viewing your agenda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279DDC-6337-45A8-831D-67D350814BEF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GB" dirty="0"/>
              <a:t>Once your agenda is saved you are presented with the agenda document.</a:t>
            </a:r>
          </a:p>
          <a:p>
            <a:r>
              <a:rPr lang="en-GB" dirty="0"/>
              <a:t>You can also access the agenda via the homepage and the “manage your agenda” option.</a:t>
            </a:r>
          </a:p>
          <a:p>
            <a:endParaRPr lang="en-GB" dirty="0"/>
          </a:p>
          <a:p>
            <a:r>
              <a:rPr lang="en-GB" dirty="0"/>
              <a:t>Within the Agenda view you can:</a:t>
            </a:r>
          </a:p>
          <a:p>
            <a:pPr marL="457200" indent="-457200">
              <a:buFontTx/>
              <a:buAutoNum type="arabicPeriod"/>
            </a:pPr>
            <a:r>
              <a:rPr lang="en-GB" dirty="0"/>
              <a:t>View the sunray diagram</a:t>
            </a:r>
          </a:p>
          <a:p>
            <a:pPr marL="457200" indent="-457200">
              <a:buFontTx/>
              <a:buAutoNum type="arabicPeriod"/>
            </a:pPr>
            <a:r>
              <a:rPr lang="en-GB" dirty="0"/>
              <a:t>View the innovation summary </a:t>
            </a:r>
          </a:p>
          <a:p>
            <a:pPr marL="457200" indent="-457200">
              <a:buAutoNum type="arabicPeriod"/>
            </a:pPr>
            <a:r>
              <a:rPr lang="en-GB" dirty="0"/>
              <a:t>View and create the strategic initiatives</a:t>
            </a:r>
          </a:p>
          <a:p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31F7324A-439C-4F63-ABEA-250CD65604F2}"/>
              </a:ext>
            </a:extLst>
          </p:cNvPr>
          <p:cNvSpPr/>
          <p:nvPr/>
        </p:nvSpPr>
        <p:spPr>
          <a:xfrm>
            <a:off x="7387208" y="639762"/>
            <a:ext cx="2736304" cy="5203229"/>
          </a:xfrm>
          <a:prstGeom prst="roundRect">
            <a:avLst>
              <a:gd name="adj" fmla="val 9021"/>
            </a:avLst>
          </a:prstGeom>
          <a:solidFill>
            <a:srgbClr val="A6A6A6">
              <a:alpha val="25098"/>
            </a:srgbClr>
          </a:solidFill>
          <a:ln w="76200">
            <a:solidFill>
              <a:schemeClr val="accent4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920B6217-B98C-4058-B44A-56FA801255E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-47826" b="-47826"/>
          <a:stretch/>
        </p:blipFill>
        <p:spPr/>
      </p:pic>
    </p:spTree>
    <p:extLst>
      <p:ext uri="{BB962C8B-B14F-4D97-AF65-F5344CB8AC3E}">
        <p14:creationId xmlns:p14="http://schemas.microsoft.com/office/powerpoint/2010/main" val="4048164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2AC7A44-E5BA-4211-A90F-FC92A569BB4E}"/>
              </a:ext>
            </a:extLst>
          </p:cNvPr>
          <p:cNvSpPr/>
          <p:nvPr/>
        </p:nvSpPr>
        <p:spPr>
          <a:xfrm>
            <a:off x="7311593" y="0"/>
            <a:ext cx="7318807" cy="8229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9C958CE-006B-437B-A31E-4869E72E91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Sunray options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279DDC-6337-45A8-831D-67D350814BEF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Within the Sunray diagram you have the options to :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Size the disruptors by their innovation levels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Show or hide business or technology disruptors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Only show the focus areas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Highlight any of the disruptor to review the description and other supporting information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441E42-618E-4A8D-930E-815AD41ABB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9656" y="254573"/>
            <a:ext cx="2809875" cy="8572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FFF5884-A907-4F65-B6E3-A1A3E7025E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5240" y="254573"/>
            <a:ext cx="2895600" cy="4953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C9A7F30-45BB-460F-B41E-CE718E354C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75240" y="1234480"/>
            <a:ext cx="6554291" cy="642223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FDCC915-A042-4A4B-A1D4-E506788860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95320" y="3682752"/>
            <a:ext cx="3600400" cy="3642858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778854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2AC7A44-E5BA-4211-A90F-FC92A569BB4E}"/>
              </a:ext>
            </a:extLst>
          </p:cNvPr>
          <p:cNvSpPr/>
          <p:nvPr/>
        </p:nvSpPr>
        <p:spPr>
          <a:xfrm>
            <a:off x="7311593" y="0"/>
            <a:ext cx="7318807" cy="8229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9C958CE-006B-437B-A31E-4869E72E91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Value Chain Views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279DDC-6337-45A8-831D-67D350814B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85800" y="2057398"/>
            <a:ext cx="6400800" cy="4217641"/>
          </a:xfrm>
        </p:spPr>
        <p:txBody>
          <a:bodyPr>
            <a:normAutofit fontScale="850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Each Value Chain is presented within a dynamic table, the default view groups the disruptors based on their innovation levels and associated business areas.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The horizontal and vertical axis can be altered to provide different views by mixing: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Business Areas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Value Chains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Time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Name (A-Z)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Focus area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Innovation level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7EA97F-3A11-4159-8A8E-376CB1DED5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0252" y="154360"/>
            <a:ext cx="7021488" cy="24493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6D8652E-DE82-4FE2-A4C9-18A4FC1357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0252" y="477504"/>
            <a:ext cx="4956828" cy="318826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350F6B5-609C-444C-AEEB-CA35AD6AD3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0252" y="7427983"/>
            <a:ext cx="2859074" cy="39327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81254F8-4ABF-441F-9485-C85177772E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58367" y="4015721"/>
            <a:ext cx="4958713" cy="306230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DE59353-FC25-4EA4-952F-28131801259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859816" y="481819"/>
            <a:ext cx="1621924" cy="205297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A93131A-4224-4421-9DE4-C9DE791E9D69}"/>
              </a:ext>
            </a:extLst>
          </p:cNvPr>
          <p:cNvSpPr txBox="1"/>
          <p:nvPr/>
        </p:nvSpPr>
        <p:spPr>
          <a:xfrm>
            <a:off x="837652" y="6431697"/>
            <a:ext cx="6120680" cy="369332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800" dirty="0">
                <a:solidFill>
                  <a:schemeClr val="bg1"/>
                </a:solidFill>
              </a:rPr>
              <a:t>Double click to edit the disruptor values</a:t>
            </a:r>
          </a:p>
        </p:txBody>
      </p:sp>
    </p:spTree>
    <p:extLst>
      <p:ext uri="{BB962C8B-B14F-4D97-AF65-F5344CB8AC3E}">
        <p14:creationId xmlns:p14="http://schemas.microsoft.com/office/powerpoint/2010/main" val="3518638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2AC7A44-E5BA-4211-A90F-FC92A569BB4E}"/>
              </a:ext>
            </a:extLst>
          </p:cNvPr>
          <p:cNvSpPr/>
          <p:nvPr/>
        </p:nvSpPr>
        <p:spPr>
          <a:xfrm>
            <a:off x="7311593" y="0"/>
            <a:ext cx="7318807" cy="8229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9C958CE-006B-437B-A31E-4869E72E91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Creating Strategic Initiatives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279DDC-6337-45A8-831D-67D350814BEF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Once your agenda is saved you are presented with the agenda document, from this view you can select one or more focus areas and define the </a:t>
            </a:r>
            <a:r>
              <a:rPr lang="en-GB" u="sng" dirty="0"/>
              <a:t>Client Strategic Initiatives</a:t>
            </a:r>
            <a:r>
              <a:rPr lang="en-GB" dirty="0"/>
              <a:t>.  </a:t>
            </a:r>
          </a:p>
          <a:p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A focus area can be mapped to one or more strategic programs.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You can also select to include any client goals or KPI’s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You can update this information by returning to the agenda summary view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C82D86F-0D19-4CDC-B54B-599265BB9A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5174" y="495332"/>
            <a:ext cx="7220694" cy="170649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2E82D65-5802-48B7-88B6-CEBD0E8811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63272" y="2452843"/>
            <a:ext cx="5999389" cy="3816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94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9687AF2-4CEA-4A3C-9219-C8246EC027A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Agenda Insights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ECADAC80-C305-4D4C-94C7-A21DCA4755A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2587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06B3211-534E-4DFA-A51B-5B7B55F7F1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 Insights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C20CE3-5169-4A32-BC03-6B08430FB09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GB" dirty="0"/>
              <a:t>Within the Agenda Insights section you can view heatmaps of the most referenced trends within the current valid agenda.</a:t>
            </a:r>
          </a:p>
          <a:p>
            <a:endParaRPr lang="en-GB" dirty="0"/>
          </a:p>
          <a:p>
            <a:r>
              <a:rPr lang="en-GB" dirty="0"/>
              <a:t>You can group these by region, industry or timing.</a:t>
            </a:r>
          </a:p>
          <a:p>
            <a:endParaRPr lang="en-GB" dirty="0"/>
          </a:p>
          <a:p>
            <a:r>
              <a:rPr lang="en-GB" dirty="0"/>
              <a:t>You can also view a detailed timeline for any presented trend.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24FBCC2-1BD3-489A-ACD1-0DE572887DC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3DF78FE-0887-4698-8B4D-1D83E0CFFE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6517"/>
          <a:stretch/>
        </p:blipFill>
        <p:spPr>
          <a:xfrm>
            <a:off x="7556117" y="167539"/>
            <a:ext cx="4464496" cy="4711663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BB4BE27-D112-4710-BCF9-81AE0026B8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92950" y="376649"/>
            <a:ext cx="1257329" cy="3097877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4909D14-F570-497A-9747-CC1BA4BD4F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1264" y="4402832"/>
            <a:ext cx="6384231" cy="3549833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514380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8D2C114-7821-42F1-BF2C-DBD0A96D6D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Thank you</a:t>
            </a:r>
          </a:p>
          <a:p>
            <a:endParaRPr lang="en-GB" dirty="0"/>
          </a:p>
          <a:p>
            <a:r>
              <a:rPr lang="en-GB" sz="4400" dirty="0"/>
              <a:t>For more information please contact David Stevens</a:t>
            </a:r>
          </a:p>
        </p:txBody>
      </p:sp>
    </p:spTree>
    <p:extLst>
      <p:ext uri="{BB962C8B-B14F-4D97-AF65-F5344CB8AC3E}">
        <p14:creationId xmlns:p14="http://schemas.microsoft.com/office/powerpoint/2010/main" val="3068419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Rectangle: Rounded Corners 186">
            <a:extLst>
              <a:ext uri="{FF2B5EF4-FFF2-40B4-BE49-F238E27FC236}">
                <a16:creationId xmlns:a16="http://schemas.microsoft.com/office/drawing/2014/main" id="{71816A3B-45B6-411A-9AAB-D70A90823472}"/>
              </a:ext>
            </a:extLst>
          </p:cNvPr>
          <p:cNvSpPr/>
          <p:nvPr/>
        </p:nvSpPr>
        <p:spPr>
          <a:xfrm>
            <a:off x="637101" y="5458630"/>
            <a:ext cx="13718455" cy="1603044"/>
          </a:xfrm>
          <a:prstGeom prst="roundRect">
            <a:avLst>
              <a:gd name="adj" fmla="val 4321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600" b="1" dirty="0">
                <a:solidFill>
                  <a:schemeClr val="tx1"/>
                </a:solidFill>
              </a:rPr>
              <a:t>Group focus areas into strategic initiatives</a:t>
            </a:r>
          </a:p>
        </p:txBody>
      </p:sp>
      <p:sp>
        <p:nvSpPr>
          <p:cNvPr id="186" name="Rectangle: Rounded Corners 185">
            <a:extLst>
              <a:ext uri="{FF2B5EF4-FFF2-40B4-BE49-F238E27FC236}">
                <a16:creationId xmlns:a16="http://schemas.microsoft.com/office/drawing/2014/main" id="{BD4058B6-DFBE-4ADA-A1B5-2531FFC11A1F}"/>
              </a:ext>
            </a:extLst>
          </p:cNvPr>
          <p:cNvSpPr/>
          <p:nvPr/>
        </p:nvSpPr>
        <p:spPr>
          <a:xfrm>
            <a:off x="637102" y="3657369"/>
            <a:ext cx="13718454" cy="1674788"/>
          </a:xfrm>
          <a:prstGeom prst="roundRect">
            <a:avLst>
              <a:gd name="adj" fmla="val 4321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600" b="1" dirty="0">
                <a:solidFill>
                  <a:schemeClr val="tx1"/>
                </a:solidFill>
              </a:rPr>
              <a:t>Define the value chains for your client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600" b="1" dirty="0">
                <a:solidFill>
                  <a:schemeClr val="tx1"/>
                </a:solidFill>
              </a:rPr>
              <a:t>Map the relevant disruptors into each value chain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600" b="1" dirty="0">
                <a:solidFill>
                  <a:schemeClr val="tx1"/>
                </a:solidFill>
              </a:rPr>
              <a:t>Identify the focus area disruptors</a:t>
            </a:r>
          </a:p>
        </p:txBody>
      </p:sp>
      <p:sp>
        <p:nvSpPr>
          <p:cNvPr id="185" name="Rectangle: Rounded Corners 184">
            <a:extLst>
              <a:ext uri="{FF2B5EF4-FFF2-40B4-BE49-F238E27FC236}">
                <a16:creationId xmlns:a16="http://schemas.microsoft.com/office/drawing/2014/main" id="{BEC12C78-12D2-47EA-96F5-B5B164AB9BFB}"/>
              </a:ext>
            </a:extLst>
          </p:cNvPr>
          <p:cNvSpPr/>
          <p:nvPr/>
        </p:nvSpPr>
        <p:spPr>
          <a:xfrm>
            <a:off x="615904" y="1265007"/>
            <a:ext cx="13739651" cy="2107312"/>
          </a:xfrm>
          <a:prstGeom prst="roundRect">
            <a:avLst>
              <a:gd name="adj" fmla="val 4321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600" b="1" dirty="0">
                <a:solidFill>
                  <a:schemeClr val="tx1"/>
                </a:solidFill>
              </a:rPr>
              <a:t>Review the Business Trends within Digital Explorer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600" b="1" dirty="0">
                <a:solidFill>
                  <a:schemeClr val="tx1"/>
                </a:solidFill>
              </a:rPr>
              <a:t>Review the technology trends within Digital Explorer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6A44C5-897C-4E78-B938-CA8133F9E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Refining our knowledge to Client Strategic Initiatives </a:t>
            </a:r>
          </a:p>
        </p:txBody>
      </p:sp>
      <p:sp>
        <p:nvSpPr>
          <p:cNvPr id="98" name="Rectangle: Rounded Corners 97">
            <a:extLst>
              <a:ext uri="{FF2B5EF4-FFF2-40B4-BE49-F238E27FC236}">
                <a16:creationId xmlns:a16="http://schemas.microsoft.com/office/drawing/2014/main" id="{B316DEF3-9D18-4E8E-B88A-8C3ED5449C20}"/>
              </a:ext>
            </a:extLst>
          </p:cNvPr>
          <p:cNvSpPr/>
          <p:nvPr/>
        </p:nvSpPr>
        <p:spPr>
          <a:xfrm>
            <a:off x="9116180" y="4225692"/>
            <a:ext cx="2345016" cy="880914"/>
          </a:xfrm>
          <a:prstGeom prst="roundRect">
            <a:avLst>
              <a:gd name="adj" fmla="val 11430"/>
            </a:avLst>
          </a:prstGeom>
          <a:solidFill>
            <a:schemeClr val="bg1"/>
          </a:solidFill>
          <a:ln w="5715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sz="1400" b="1" dirty="0">
                <a:solidFill>
                  <a:schemeClr val="tx1"/>
                </a:solidFill>
              </a:rPr>
              <a:t>Value Chain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253E669-80EF-4393-B8E7-F205D21ABE54}"/>
              </a:ext>
            </a:extLst>
          </p:cNvPr>
          <p:cNvSpPr/>
          <p:nvPr/>
        </p:nvSpPr>
        <p:spPr>
          <a:xfrm>
            <a:off x="7321366" y="1731795"/>
            <a:ext cx="375789" cy="37578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553993A-5548-4301-89B4-0DD75E5C8CC2}"/>
              </a:ext>
            </a:extLst>
          </p:cNvPr>
          <p:cNvSpPr/>
          <p:nvPr/>
        </p:nvSpPr>
        <p:spPr>
          <a:xfrm>
            <a:off x="7849860" y="1780334"/>
            <a:ext cx="375789" cy="37578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5E02450-4FD6-43F5-B0B0-8EF724E75B37}"/>
              </a:ext>
            </a:extLst>
          </p:cNvPr>
          <p:cNvSpPr/>
          <p:nvPr/>
        </p:nvSpPr>
        <p:spPr>
          <a:xfrm>
            <a:off x="7649224" y="2558795"/>
            <a:ext cx="375789" cy="37578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849B614-52FB-4108-9054-7F811923124A}"/>
              </a:ext>
            </a:extLst>
          </p:cNvPr>
          <p:cNvSpPr/>
          <p:nvPr/>
        </p:nvSpPr>
        <p:spPr>
          <a:xfrm>
            <a:off x="9908991" y="1713786"/>
            <a:ext cx="375789" cy="37578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E2CCD24C-67AB-4719-80E7-CA397DE1987A}"/>
              </a:ext>
            </a:extLst>
          </p:cNvPr>
          <p:cNvSpPr/>
          <p:nvPr/>
        </p:nvSpPr>
        <p:spPr>
          <a:xfrm>
            <a:off x="12719929" y="1984437"/>
            <a:ext cx="375789" cy="375789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528ECBD-B476-4F0A-88D6-D07E746502D3}"/>
              </a:ext>
            </a:extLst>
          </p:cNvPr>
          <p:cNvSpPr/>
          <p:nvPr/>
        </p:nvSpPr>
        <p:spPr>
          <a:xfrm>
            <a:off x="12629398" y="1452546"/>
            <a:ext cx="375789" cy="375789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4F5F769-C9FB-4FC0-A928-8F61B05C6623}"/>
              </a:ext>
            </a:extLst>
          </p:cNvPr>
          <p:cNvSpPr/>
          <p:nvPr/>
        </p:nvSpPr>
        <p:spPr>
          <a:xfrm>
            <a:off x="11970364" y="2266605"/>
            <a:ext cx="375789" cy="375789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9C119238-6D06-4082-A0E6-31CEE63EFF0A}"/>
              </a:ext>
            </a:extLst>
          </p:cNvPr>
          <p:cNvSpPr/>
          <p:nvPr/>
        </p:nvSpPr>
        <p:spPr>
          <a:xfrm>
            <a:off x="12213538" y="1578509"/>
            <a:ext cx="375789" cy="375789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0F276FA6-2B4F-4F89-90FF-381D6A20DF3B}"/>
              </a:ext>
            </a:extLst>
          </p:cNvPr>
          <p:cNvSpPr/>
          <p:nvPr/>
        </p:nvSpPr>
        <p:spPr>
          <a:xfrm>
            <a:off x="8553322" y="2413933"/>
            <a:ext cx="375789" cy="37578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3AC3215D-EEE7-4B31-9A22-B32804C74510}"/>
              </a:ext>
            </a:extLst>
          </p:cNvPr>
          <p:cNvSpPr/>
          <p:nvPr/>
        </p:nvSpPr>
        <p:spPr>
          <a:xfrm>
            <a:off x="6443311" y="4225692"/>
            <a:ext cx="2345016" cy="880914"/>
          </a:xfrm>
          <a:prstGeom prst="roundRect">
            <a:avLst>
              <a:gd name="adj" fmla="val 11430"/>
            </a:avLst>
          </a:prstGeom>
          <a:solidFill>
            <a:schemeClr val="bg1"/>
          </a:solidFill>
          <a:ln w="5715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sz="1400" b="1" dirty="0">
                <a:solidFill>
                  <a:schemeClr val="tx1"/>
                </a:solidFill>
              </a:rPr>
              <a:t>Value Chain</a:t>
            </a: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D8E8E8A6-EB4E-469E-89D3-E16F7FC8D2CF}"/>
              </a:ext>
            </a:extLst>
          </p:cNvPr>
          <p:cNvSpPr/>
          <p:nvPr/>
        </p:nvSpPr>
        <p:spPr>
          <a:xfrm>
            <a:off x="6905434" y="5606696"/>
            <a:ext cx="2062234" cy="1238341"/>
          </a:xfrm>
          <a:prstGeom prst="roundRect">
            <a:avLst>
              <a:gd name="adj" fmla="val 11430"/>
            </a:avLst>
          </a:prstGeom>
          <a:solidFill>
            <a:schemeClr val="bg1"/>
          </a:solidFill>
          <a:ln w="5715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GB" sz="1400" b="1" dirty="0">
                <a:solidFill>
                  <a:schemeClr val="tx1"/>
                </a:solidFill>
              </a:rPr>
              <a:t>Client Strategic Initiative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ABA8A7F0-6219-4C2F-BC8F-1008CDA404F4}"/>
              </a:ext>
            </a:extLst>
          </p:cNvPr>
          <p:cNvSpPr/>
          <p:nvPr/>
        </p:nvSpPr>
        <p:spPr>
          <a:xfrm>
            <a:off x="12219777" y="4578456"/>
            <a:ext cx="375789" cy="375789"/>
          </a:xfrm>
          <a:prstGeom prst="ellipse">
            <a:avLst/>
          </a:prstGeom>
          <a:solidFill>
            <a:schemeClr val="accent4"/>
          </a:solidFill>
          <a:ln w="76200">
            <a:solidFill>
              <a:schemeClr val="accent3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268F1C63-A6A3-4C32-A43F-360F984A855A}"/>
              </a:ext>
            </a:extLst>
          </p:cNvPr>
          <p:cNvSpPr/>
          <p:nvPr/>
        </p:nvSpPr>
        <p:spPr>
          <a:xfrm>
            <a:off x="9156372" y="5606696"/>
            <a:ext cx="2062234" cy="1238341"/>
          </a:xfrm>
          <a:prstGeom prst="roundRect">
            <a:avLst>
              <a:gd name="adj" fmla="val 11430"/>
            </a:avLst>
          </a:prstGeom>
          <a:solidFill>
            <a:schemeClr val="bg1"/>
          </a:solidFill>
          <a:ln w="5715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GB" sz="1400" b="1" dirty="0">
                <a:solidFill>
                  <a:schemeClr val="tx1"/>
                </a:solidFill>
              </a:rPr>
              <a:t>Client Strategic Initiative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A91E988A-B4B0-43D6-896E-BC9239727C30}"/>
              </a:ext>
            </a:extLst>
          </p:cNvPr>
          <p:cNvCxnSpPr>
            <a:cxnSpLocks/>
          </p:cNvCxnSpPr>
          <p:nvPr/>
        </p:nvCxnSpPr>
        <p:spPr>
          <a:xfrm flipH="1">
            <a:off x="7274542" y="4762872"/>
            <a:ext cx="64158" cy="1305209"/>
          </a:xfrm>
          <a:prstGeom prst="line">
            <a:avLst/>
          </a:prstGeom>
          <a:ln w="57150" cap="sq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0C11BFAF-C672-4098-A416-79CBECF1D5EC}"/>
              </a:ext>
            </a:extLst>
          </p:cNvPr>
          <p:cNvCxnSpPr>
            <a:cxnSpLocks/>
          </p:cNvCxnSpPr>
          <p:nvPr/>
        </p:nvCxnSpPr>
        <p:spPr>
          <a:xfrm flipH="1">
            <a:off x="8588126" y="4794185"/>
            <a:ext cx="2418314" cy="1292198"/>
          </a:xfrm>
          <a:prstGeom prst="line">
            <a:avLst/>
          </a:prstGeom>
          <a:ln w="57150" cap="sq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9" name="Oval 38">
            <a:extLst>
              <a:ext uri="{FF2B5EF4-FFF2-40B4-BE49-F238E27FC236}">
                <a16:creationId xmlns:a16="http://schemas.microsoft.com/office/drawing/2014/main" id="{13BF925B-32BA-4390-8BD3-2D04AF645705}"/>
              </a:ext>
            </a:extLst>
          </p:cNvPr>
          <p:cNvSpPr/>
          <p:nvPr/>
        </p:nvSpPr>
        <p:spPr>
          <a:xfrm>
            <a:off x="7094138" y="5889338"/>
            <a:ext cx="375789" cy="375789"/>
          </a:xfrm>
          <a:prstGeom prst="ellipse">
            <a:avLst/>
          </a:prstGeom>
          <a:solidFill>
            <a:schemeClr val="accent4"/>
          </a:solidFill>
          <a:ln w="76200">
            <a:solidFill>
              <a:schemeClr val="accent3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2400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20235714-7F60-407F-98DE-94621E62E1A6}"/>
              </a:ext>
            </a:extLst>
          </p:cNvPr>
          <p:cNvSpPr/>
          <p:nvPr/>
        </p:nvSpPr>
        <p:spPr>
          <a:xfrm>
            <a:off x="8400229" y="5889338"/>
            <a:ext cx="375789" cy="375789"/>
          </a:xfrm>
          <a:prstGeom prst="ellipse">
            <a:avLst/>
          </a:prstGeom>
          <a:solidFill>
            <a:schemeClr val="accent5"/>
          </a:solidFill>
          <a:ln w="76200">
            <a:solidFill>
              <a:schemeClr val="accent3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2400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4AE077AC-3659-4E05-A399-A01599957C06}"/>
              </a:ext>
            </a:extLst>
          </p:cNvPr>
          <p:cNvSpPr/>
          <p:nvPr/>
        </p:nvSpPr>
        <p:spPr>
          <a:xfrm>
            <a:off x="13322918" y="4577716"/>
            <a:ext cx="375789" cy="375789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BA45FAB0-5328-4D4A-AC7B-F58A8D26764D}"/>
              </a:ext>
            </a:extLst>
          </p:cNvPr>
          <p:cNvSpPr/>
          <p:nvPr/>
        </p:nvSpPr>
        <p:spPr>
          <a:xfrm>
            <a:off x="12640954" y="2729194"/>
            <a:ext cx="375789" cy="375789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272DFB7A-FFFE-47D1-A85C-EE573976193D}"/>
              </a:ext>
            </a:extLst>
          </p:cNvPr>
          <p:cNvSpPr/>
          <p:nvPr/>
        </p:nvSpPr>
        <p:spPr>
          <a:xfrm>
            <a:off x="11613846" y="1974286"/>
            <a:ext cx="375789" cy="375789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FE57F5D7-AE60-43BD-982E-D84FD5D54BC4}"/>
              </a:ext>
            </a:extLst>
          </p:cNvPr>
          <p:cNvSpPr/>
          <p:nvPr/>
        </p:nvSpPr>
        <p:spPr>
          <a:xfrm>
            <a:off x="8662279" y="1628227"/>
            <a:ext cx="375789" cy="37578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7879338A-40AE-468F-BB9D-B09586E585A7}"/>
              </a:ext>
            </a:extLst>
          </p:cNvPr>
          <p:cNvSpPr/>
          <p:nvPr/>
        </p:nvSpPr>
        <p:spPr>
          <a:xfrm>
            <a:off x="9222951" y="2024411"/>
            <a:ext cx="375789" cy="37578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C6E24EC0-234D-4751-8002-6F9AAEC566E8}"/>
              </a:ext>
            </a:extLst>
          </p:cNvPr>
          <p:cNvSpPr/>
          <p:nvPr/>
        </p:nvSpPr>
        <p:spPr>
          <a:xfrm>
            <a:off x="8676652" y="2797768"/>
            <a:ext cx="375789" cy="37578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5D021956-C896-4FAD-866D-E0CADAFEB11C}"/>
              </a:ext>
            </a:extLst>
          </p:cNvPr>
          <p:cNvSpPr/>
          <p:nvPr/>
        </p:nvSpPr>
        <p:spPr>
          <a:xfrm>
            <a:off x="8412537" y="2051666"/>
            <a:ext cx="375789" cy="37578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0D64758A-06B4-4099-AF25-A53261AF2890}"/>
              </a:ext>
            </a:extLst>
          </p:cNvPr>
          <p:cNvSpPr/>
          <p:nvPr/>
        </p:nvSpPr>
        <p:spPr>
          <a:xfrm>
            <a:off x="12321779" y="2041293"/>
            <a:ext cx="375789" cy="375789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8C215979-37FE-4801-BE52-E131AB2048BD}"/>
              </a:ext>
            </a:extLst>
          </p:cNvPr>
          <p:cNvSpPr/>
          <p:nvPr/>
        </p:nvSpPr>
        <p:spPr>
          <a:xfrm>
            <a:off x="11726234" y="1519417"/>
            <a:ext cx="375789" cy="375789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D423991B-C06F-48F7-A814-17E28C915C31}"/>
              </a:ext>
            </a:extLst>
          </p:cNvPr>
          <p:cNvSpPr/>
          <p:nvPr/>
        </p:nvSpPr>
        <p:spPr>
          <a:xfrm>
            <a:off x="11158641" y="2146472"/>
            <a:ext cx="375789" cy="375789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AEFD52B8-846D-4791-8233-57F67E423FB1}"/>
              </a:ext>
            </a:extLst>
          </p:cNvPr>
          <p:cNvSpPr/>
          <p:nvPr/>
        </p:nvSpPr>
        <p:spPr>
          <a:xfrm>
            <a:off x="13146307" y="2188084"/>
            <a:ext cx="375789" cy="375789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09BD7C80-54F4-4F30-8D08-D51092BB32CF}"/>
              </a:ext>
            </a:extLst>
          </p:cNvPr>
          <p:cNvSpPr/>
          <p:nvPr/>
        </p:nvSpPr>
        <p:spPr>
          <a:xfrm>
            <a:off x="7662972" y="2139483"/>
            <a:ext cx="375789" cy="37578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53DC35BE-3340-446A-8CDA-2A62F84C8020}"/>
              </a:ext>
            </a:extLst>
          </p:cNvPr>
          <p:cNvSpPr/>
          <p:nvPr/>
        </p:nvSpPr>
        <p:spPr>
          <a:xfrm>
            <a:off x="9827388" y="2271673"/>
            <a:ext cx="375789" cy="37578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D446C345-3F9B-4D68-9E54-D549B5C93A36}"/>
              </a:ext>
            </a:extLst>
          </p:cNvPr>
          <p:cNvSpPr/>
          <p:nvPr/>
        </p:nvSpPr>
        <p:spPr>
          <a:xfrm>
            <a:off x="6908409" y="1659551"/>
            <a:ext cx="346261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3200" b="1" dirty="0"/>
              <a:t>Business Trends</a:t>
            </a:r>
          </a:p>
        </p:txBody>
      </p:sp>
      <p:sp>
        <p:nvSpPr>
          <p:cNvPr id="99" name="Rectangle: Rounded Corners 98">
            <a:extLst>
              <a:ext uri="{FF2B5EF4-FFF2-40B4-BE49-F238E27FC236}">
                <a16:creationId xmlns:a16="http://schemas.microsoft.com/office/drawing/2014/main" id="{41E3E1F8-F2BA-48CF-BD74-E8ADB10FB300}"/>
              </a:ext>
            </a:extLst>
          </p:cNvPr>
          <p:cNvSpPr/>
          <p:nvPr/>
        </p:nvSpPr>
        <p:spPr>
          <a:xfrm>
            <a:off x="11789049" y="4225692"/>
            <a:ext cx="2345016" cy="880914"/>
          </a:xfrm>
          <a:prstGeom prst="roundRect">
            <a:avLst>
              <a:gd name="adj" fmla="val 11430"/>
            </a:avLst>
          </a:prstGeom>
          <a:solidFill>
            <a:schemeClr val="bg1"/>
          </a:solidFill>
          <a:ln w="5715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sz="1400" b="1" dirty="0">
                <a:solidFill>
                  <a:schemeClr val="tx1"/>
                </a:solidFill>
              </a:rPr>
              <a:t>Value Chain</a:t>
            </a:r>
          </a:p>
        </p:txBody>
      </p:sp>
      <p:sp>
        <p:nvSpPr>
          <p:cNvPr id="118" name="Rectangle: Rounded Corners 117">
            <a:extLst>
              <a:ext uri="{FF2B5EF4-FFF2-40B4-BE49-F238E27FC236}">
                <a16:creationId xmlns:a16="http://schemas.microsoft.com/office/drawing/2014/main" id="{FAD8159C-C2D1-4628-8277-679B42D9C84D}"/>
              </a:ext>
            </a:extLst>
          </p:cNvPr>
          <p:cNvSpPr/>
          <p:nvPr/>
        </p:nvSpPr>
        <p:spPr>
          <a:xfrm>
            <a:off x="11408790" y="5606696"/>
            <a:ext cx="2062234" cy="1238341"/>
          </a:xfrm>
          <a:prstGeom prst="roundRect">
            <a:avLst>
              <a:gd name="adj" fmla="val 11430"/>
            </a:avLst>
          </a:prstGeom>
          <a:solidFill>
            <a:schemeClr val="bg1"/>
          </a:solidFill>
          <a:ln w="5715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GB" sz="1400" b="1">
                <a:solidFill>
                  <a:schemeClr val="tx1"/>
                </a:solidFill>
              </a:rPr>
              <a:t>Client Strategic Initiative</a:t>
            </a:r>
            <a:endParaRPr lang="en-GB" sz="1400" b="1" dirty="0">
              <a:solidFill>
                <a:schemeClr val="tx1"/>
              </a:solidFill>
            </a:endParaRPr>
          </a:p>
        </p:txBody>
      </p: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B1609105-FE8C-4671-B303-F586C9297013}"/>
              </a:ext>
            </a:extLst>
          </p:cNvPr>
          <p:cNvCxnSpPr>
            <a:cxnSpLocks/>
          </p:cNvCxnSpPr>
          <p:nvPr/>
        </p:nvCxnSpPr>
        <p:spPr>
          <a:xfrm flipH="1">
            <a:off x="7926489" y="4770472"/>
            <a:ext cx="2381297" cy="1285768"/>
          </a:xfrm>
          <a:prstGeom prst="line">
            <a:avLst/>
          </a:prstGeom>
          <a:ln w="57150" cap="sq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1" name="Oval 40">
            <a:extLst>
              <a:ext uri="{FF2B5EF4-FFF2-40B4-BE49-F238E27FC236}">
                <a16:creationId xmlns:a16="http://schemas.microsoft.com/office/drawing/2014/main" id="{5030C296-1AA2-45DF-B030-9989CE385175}"/>
              </a:ext>
            </a:extLst>
          </p:cNvPr>
          <p:cNvSpPr/>
          <p:nvPr/>
        </p:nvSpPr>
        <p:spPr>
          <a:xfrm>
            <a:off x="7748657" y="5889338"/>
            <a:ext cx="375789" cy="375789"/>
          </a:xfrm>
          <a:prstGeom prst="ellipse">
            <a:avLst/>
          </a:prstGeom>
          <a:solidFill>
            <a:schemeClr val="accent4"/>
          </a:solidFill>
          <a:ln w="76200">
            <a:solidFill>
              <a:schemeClr val="accent3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2400"/>
          </a:p>
        </p:txBody>
      </p: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49AD7AEC-7D4B-4B96-B50E-1EBB679709E7}"/>
              </a:ext>
            </a:extLst>
          </p:cNvPr>
          <p:cNvCxnSpPr>
            <a:cxnSpLocks/>
          </p:cNvCxnSpPr>
          <p:nvPr/>
        </p:nvCxnSpPr>
        <p:spPr>
          <a:xfrm flipH="1">
            <a:off x="12423684" y="4741189"/>
            <a:ext cx="1167886" cy="1326892"/>
          </a:xfrm>
          <a:prstGeom prst="line">
            <a:avLst/>
          </a:prstGeom>
          <a:ln w="57150" cap="sq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538C66-DFDA-4F5A-8A16-F10083F22210}"/>
              </a:ext>
            </a:extLst>
          </p:cNvPr>
          <p:cNvCxnSpPr>
            <a:cxnSpLocks/>
          </p:cNvCxnSpPr>
          <p:nvPr/>
        </p:nvCxnSpPr>
        <p:spPr>
          <a:xfrm flipV="1">
            <a:off x="6798296" y="2474432"/>
            <a:ext cx="538571" cy="2288440"/>
          </a:xfrm>
          <a:prstGeom prst="line">
            <a:avLst/>
          </a:prstGeom>
          <a:ln w="57150" cap="sq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1986052F-2700-4B3A-ADDA-AEEDC0BA9C94}"/>
              </a:ext>
            </a:extLst>
          </p:cNvPr>
          <p:cNvCxnSpPr>
            <a:cxnSpLocks/>
          </p:cNvCxnSpPr>
          <p:nvPr/>
        </p:nvCxnSpPr>
        <p:spPr>
          <a:xfrm flipV="1">
            <a:off x="7314474" y="3121900"/>
            <a:ext cx="228095" cy="1577977"/>
          </a:xfrm>
          <a:prstGeom prst="line">
            <a:avLst/>
          </a:prstGeom>
          <a:ln w="57150" cap="sq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E4BFEEAC-1A44-4D85-A16F-62D85592DAE8}"/>
              </a:ext>
            </a:extLst>
          </p:cNvPr>
          <p:cNvCxnSpPr>
            <a:cxnSpLocks/>
          </p:cNvCxnSpPr>
          <p:nvPr/>
        </p:nvCxnSpPr>
        <p:spPr>
          <a:xfrm flipH="1" flipV="1">
            <a:off x="9303103" y="3090896"/>
            <a:ext cx="196574" cy="1693992"/>
          </a:xfrm>
          <a:prstGeom prst="line">
            <a:avLst/>
          </a:prstGeom>
          <a:ln w="57150" cap="sq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A90347FD-B58A-468E-A21B-83C7039E90F4}"/>
              </a:ext>
            </a:extLst>
          </p:cNvPr>
          <p:cNvCxnSpPr>
            <a:cxnSpLocks/>
          </p:cNvCxnSpPr>
          <p:nvPr/>
        </p:nvCxnSpPr>
        <p:spPr>
          <a:xfrm flipH="1" flipV="1">
            <a:off x="9286992" y="3047616"/>
            <a:ext cx="2981679" cy="1684400"/>
          </a:xfrm>
          <a:prstGeom prst="line">
            <a:avLst/>
          </a:prstGeom>
          <a:ln w="57150" cap="sq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7318F1BB-75CC-4642-A23B-570CF1319794}"/>
              </a:ext>
            </a:extLst>
          </p:cNvPr>
          <p:cNvCxnSpPr>
            <a:cxnSpLocks/>
          </p:cNvCxnSpPr>
          <p:nvPr/>
        </p:nvCxnSpPr>
        <p:spPr>
          <a:xfrm flipH="1" flipV="1">
            <a:off x="9760747" y="2860406"/>
            <a:ext cx="3843914" cy="1871610"/>
          </a:xfrm>
          <a:prstGeom prst="line">
            <a:avLst/>
          </a:prstGeom>
          <a:ln w="57150" cap="sq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F8B505F6-64F6-4850-A31F-1185A7396C9D}"/>
              </a:ext>
            </a:extLst>
          </p:cNvPr>
          <p:cNvSpPr/>
          <p:nvPr/>
        </p:nvSpPr>
        <p:spPr>
          <a:xfrm>
            <a:off x="6629191" y="4603107"/>
            <a:ext cx="375789" cy="37578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D7D5AAEE-BB55-46DF-86F3-DFA4EDF28482}"/>
              </a:ext>
            </a:extLst>
          </p:cNvPr>
          <p:cNvSpPr/>
          <p:nvPr/>
        </p:nvSpPr>
        <p:spPr>
          <a:xfrm>
            <a:off x="9311783" y="4603107"/>
            <a:ext cx="375789" cy="37578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C8207F3C-3C38-4126-A707-6C705AE3B182}"/>
              </a:ext>
            </a:extLst>
          </p:cNvPr>
          <p:cNvSpPr/>
          <p:nvPr/>
        </p:nvSpPr>
        <p:spPr>
          <a:xfrm>
            <a:off x="13403675" y="4603107"/>
            <a:ext cx="375789" cy="375789"/>
          </a:xfrm>
          <a:prstGeom prst="ellipse">
            <a:avLst/>
          </a:prstGeom>
          <a:solidFill>
            <a:schemeClr val="accent4"/>
          </a:solidFill>
          <a:ln w="76200">
            <a:solidFill>
              <a:schemeClr val="accent3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240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42EEA99A-7E68-4EFF-BE85-EFF3006BBB6C}"/>
              </a:ext>
            </a:extLst>
          </p:cNvPr>
          <p:cNvSpPr/>
          <p:nvPr/>
        </p:nvSpPr>
        <p:spPr>
          <a:xfrm>
            <a:off x="7148432" y="4603107"/>
            <a:ext cx="375789" cy="375789"/>
          </a:xfrm>
          <a:prstGeom prst="ellipse">
            <a:avLst/>
          </a:prstGeom>
          <a:solidFill>
            <a:schemeClr val="accent4"/>
          </a:solidFill>
          <a:ln w="76200">
            <a:solidFill>
              <a:schemeClr val="accent3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dirty="0"/>
          </a:p>
        </p:txBody>
      </p: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014D101B-D5D0-4C03-9380-C212343C1EAC}"/>
              </a:ext>
            </a:extLst>
          </p:cNvPr>
          <p:cNvCxnSpPr>
            <a:cxnSpLocks/>
          </p:cNvCxnSpPr>
          <p:nvPr/>
        </p:nvCxnSpPr>
        <p:spPr>
          <a:xfrm flipV="1">
            <a:off x="10272504" y="3055444"/>
            <a:ext cx="2004243" cy="1685745"/>
          </a:xfrm>
          <a:prstGeom prst="line">
            <a:avLst/>
          </a:prstGeom>
          <a:ln w="57150" cap="sq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59" name="Straight Connector 158">
            <a:extLst>
              <a:ext uri="{FF2B5EF4-FFF2-40B4-BE49-F238E27FC236}">
                <a16:creationId xmlns:a16="http://schemas.microsoft.com/office/drawing/2014/main" id="{34D38ED4-C925-467D-A4A1-F25E3B73F3B6}"/>
              </a:ext>
            </a:extLst>
          </p:cNvPr>
          <p:cNvCxnSpPr>
            <a:cxnSpLocks/>
          </p:cNvCxnSpPr>
          <p:nvPr/>
        </p:nvCxnSpPr>
        <p:spPr>
          <a:xfrm flipV="1">
            <a:off x="8384029" y="3018423"/>
            <a:ext cx="3189866" cy="1737306"/>
          </a:xfrm>
          <a:prstGeom prst="line">
            <a:avLst/>
          </a:prstGeom>
          <a:ln w="57150" cap="sq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9" name="Oval 28">
            <a:extLst>
              <a:ext uri="{FF2B5EF4-FFF2-40B4-BE49-F238E27FC236}">
                <a16:creationId xmlns:a16="http://schemas.microsoft.com/office/drawing/2014/main" id="{65C839B6-D037-4A7B-AFCD-D325C3BE629B}"/>
              </a:ext>
            </a:extLst>
          </p:cNvPr>
          <p:cNvSpPr/>
          <p:nvPr/>
        </p:nvSpPr>
        <p:spPr>
          <a:xfrm>
            <a:off x="8212335" y="4603107"/>
            <a:ext cx="375789" cy="375789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C2453BA9-D598-4745-85B0-1554C335A7B3}"/>
              </a:ext>
            </a:extLst>
          </p:cNvPr>
          <p:cNvSpPr/>
          <p:nvPr/>
        </p:nvSpPr>
        <p:spPr>
          <a:xfrm>
            <a:off x="12108411" y="2867549"/>
            <a:ext cx="375789" cy="375789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27E5F37C-56F1-4E68-B926-3F57C39DFA09}"/>
              </a:ext>
            </a:extLst>
          </p:cNvPr>
          <p:cNvSpPr/>
          <p:nvPr/>
        </p:nvSpPr>
        <p:spPr>
          <a:xfrm>
            <a:off x="11358009" y="2823900"/>
            <a:ext cx="375789" cy="375789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6D866186-0034-4B87-BCD5-C35E6FB39EDD}"/>
              </a:ext>
            </a:extLst>
          </p:cNvPr>
          <p:cNvCxnSpPr>
            <a:cxnSpLocks/>
          </p:cNvCxnSpPr>
          <p:nvPr/>
        </p:nvCxnSpPr>
        <p:spPr>
          <a:xfrm flipH="1">
            <a:off x="10202348" y="4719918"/>
            <a:ext cx="2049667" cy="1366465"/>
          </a:xfrm>
          <a:prstGeom prst="line">
            <a:avLst/>
          </a:prstGeom>
          <a:ln w="57150" cap="sq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5" name="Oval 54">
            <a:extLst>
              <a:ext uri="{FF2B5EF4-FFF2-40B4-BE49-F238E27FC236}">
                <a16:creationId xmlns:a16="http://schemas.microsoft.com/office/drawing/2014/main" id="{AAFC36AE-2F14-48A3-BC7B-6B47D92EB456}"/>
              </a:ext>
            </a:extLst>
          </p:cNvPr>
          <p:cNvSpPr/>
          <p:nvPr/>
        </p:nvSpPr>
        <p:spPr>
          <a:xfrm>
            <a:off x="12064118" y="4603107"/>
            <a:ext cx="375789" cy="375789"/>
          </a:xfrm>
          <a:prstGeom prst="ellipse">
            <a:avLst/>
          </a:prstGeom>
          <a:solidFill>
            <a:schemeClr val="accent4"/>
          </a:solidFill>
          <a:ln w="76200">
            <a:solidFill>
              <a:schemeClr val="accent3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2400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B70BEA9A-71D9-4C96-8B21-32FA9D64A495}"/>
              </a:ext>
            </a:extLst>
          </p:cNvPr>
          <p:cNvSpPr/>
          <p:nvPr/>
        </p:nvSpPr>
        <p:spPr>
          <a:xfrm>
            <a:off x="10447307" y="2480758"/>
            <a:ext cx="390824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3200" b="1" dirty="0"/>
              <a:t>Technology Trends</a:t>
            </a:r>
          </a:p>
        </p:txBody>
      </p:sp>
      <p:sp>
        <p:nvSpPr>
          <p:cNvPr id="117" name="Oval 116">
            <a:extLst>
              <a:ext uri="{FF2B5EF4-FFF2-40B4-BE49-F238E27FC236}">
                <a16:creationId xmlns:a16="http://schemas.microsoft.com/office/drawing/2014/main" id="{34BF4D7B-6DD1-467E-9A34-72D3999BCED0}"/>
              </a:ext>
            </a:extLst>
          </p:cNvPr>
          <p:cNvSpPr/>
          <p:nvPr/>
        </p:nvSpPr>
        <p:spPr>
          <a:xfrm>
            <a:off x="9999595" y="5889338"/>
            <a:ext cx="375789" cy="375789"/>
          </a:xfrm>
          <a:prstGeom prst="ellipse">
            <a:avLst/>
          </a:prstGeom>
          <a:solidFill>
            <a:schemeClr val="accent4"/>
          </a:solidFill>
          <a:ln w="76200">
            <a:solidFill>
              <a:schemeClr val="accent3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2400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B45361C-42BB-4EC7-90C8-5FEBC3192F32}"/>
              </a:ext>
            </a:extLst>
          </p:cNvPr>
          <p:cNvSpPr/>
          <p:nvPr/>
        </p:nvSpPr>
        <p:spPr>
          <a:xfrm>
            <a:off x="7135526" y="2286538"/>
            <a:ext cx="375789" cy="37578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746B1E6-1B4E-46BC-9E1A-F44435C43388}"/>
              </a:ext>
            </a:extLst>
          </p:cNvPr>
          <p:cNvSpPr/>
          <p:nvPr/>
        </p:nvSpPr>
        <p:spPr>
          <a:xfrm>
            <a:off x="7357681" y="2934006"/>
            <a:ext cx="375789" cy="37578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D43C2798-6AE6-4A53-9678-FA56399B03AB}"/>
              </a:ext>
            </a:extLst>
          </p:cNvPr>
          <p:cNvSpPr/>
          <p:nvPr/>
        </p:nvSpPr>
        <p:spPr>
          <a:xfrm>
            <a:off x="9099098" y="2874612"/>
            <a:ext cx="375789" cy="37578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3E15A876-B758-44C8-979D-AD9F97E6D9AB}"/>
              </a:ext>
            </a:extLst>
          </p:cNvPr>
          <p:cNvCxnSpPr>
            <a:cxnSpLocks/>
          </p:cNvCxnSpPr>
          <p:nvPr/>
        </p:nvCxnSpPr>
        <p:spPr>
          <a:xfrm flipV="1">
            <a:off x="7849513" y="3055444"/>
            <a:ext cx="482462" cy="1685746"/>
          </a:xfrm>
          <a:prstGeom prst="line">
            <a:avLst/>
          </a:prstGeom>
          <a:ln w="57150" cap="sq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C104FF8B-AF76-428B-B5CD-F0B056C91231}"/>
              </a:ext>
            </a:extLst>
          </p:cNvPr>
          <p:cNvSpPr/>
          <p:nvPr/>
        </p:nvSpPr>
        <p:spPr>
          <a:xfrm>
            <a:off x="8133215" y="2853355"/>
            <a:ext cx="375789" cy="37578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3393FC40-4549-4F58-BCB2-0EAE3D7B445C}"/>
              </a:ext>
            </a:extLst>
          </p:cNvPr>
          <p:cNvCxnSpPr>
            <a:cxnSpLocks/>
          </p:cNvCxnSpPr>
          <p:nvPr/>
        </p:nvCxnSpPr>
        <p:spPr>
          <a:xfrm flipH="1">
            <a:off x="9495215" y="4784888"/>
            <a:ext cx="1537788" cy="1308638"/>
          </a:xfrm>
          <a:prstGeom prst="line">
            <a:avLst/>
          </a:prstGeom>
          <a:ln w="57150" cap="sq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1" name="Oval 30">
            <a:extLst>
              <a:ext uri="{FF2B5EF4-FFF2-40B4-BE49-F238E27FC236}">
                <a16:creationId xmlns:a16="http://schemas.microsoft.com/office/drawing/2014/main" id="{05B515F4-27D4-4956-9A1E-6375FC4425A7}"/>
              </a:ext>
            </a:extLst>
          </p:cNvPr>
          <p:cNvSpPr/>
          <p:nvPr/>
        </p:nvSpPr>
        <p:spPr>
          <a:xfrm>
            <a:off x="10827843" y="4603107"/>
            <a:ext cx="375789" cy="375789"/>
          </a:xfrm>
          <a:prstGeom prst="ellipse">
            <a:avLst/>
          </a:prstGeom>
          <a:solidFill>
            <a:schemeClr val="accent5"/>
          </a:solidFill>
          <a:ln w="76200">
            <a:solidFill>
              <a:schemeClr val="accent3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  <p:sp>
        <p:nvSpPr>
          <p:cNvPr id="165" name="Oval 164">
            <a:extLst>
              <a:ext uri="{FF2B5EF4-FFF2-40B4-BE49-F238E27FC236}">
                <a16:creationId xmlns:a16="http://schemas.microsoft.com/office/drawing/2014/main" id="{5797DFD5-4D63-43F2-831C-D29CB15CEC3E}"/>
              </a:ext>
            </a:extLst>
          </p:cNvPr>
          <p:cNvSpPr/>
          <p:nvPr/>
        </p:nvSpPr>
        <p:spPr>
          <a:xfrm>
            <a:off x="9319340" y="5889338"/>
            <a:ext cx="375789" cy="375789"/>
          </a:xfrm>
          <a:prstGeom prst="ellipse">
            <a:avLst/>
          </a:prstGeom>
          <a:solidFill>
            <a:schemeClr val="accent5"/>
          </a:solidFill>
          <a:ln w="76200">
            <a:solidFill>
              <a:schemeClr val="accent3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8CE62F47-45FD-47B5-93A6-E79816A48953}"/>
              </a:ext>
            </a:extLst>
          </p:cNvPr>
          <p:cNvSpPr/>
          <p:nvPr/>
        </p:nvSpPr>
        <p:spPr>
          <a:xfrm>
            <a:off x="7669075" y="4603107"/>
            <a:ext cx="375789" cy="37578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  <p:sp>
        <p:nvSpPr>
          <p:cNvPr id="176" name="Oval 175">
            <a:extLst>
              <a:ext uri="{FF2B5EF4-FFF2-40B4-BE49-F238E27FC236}">
                <a16:creationId xmlns:a16="http://schemas.microsoft.com/office/drawing/2014/main" id="{57F1F478-A275-4B17-B9E8-F3C1A83760B6}"/>
              </a:ext>
            </a:extLst>
          </p:cNvPr>
          <p:cNvSpPr/>
          <p:nvPr/>
        </p:nvSpPr>
        <p:spPr>
          <a:xfrm>
            <a:off x="8121284" y="2318663"/>
            <a:ext cx="375789" cy="37578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  <p:sp>
        <p:nvSpPr>
          <p:cNvPr id="177" name="Oval 176">
            <a:extLst>
              <a:ext uri="{FF2B5EF4-FFF2-40B4-BE49-F238E27FC236}">
                <a16:creationId xmlns:a16="http://schemas.microsoft.com/office/drawing/2014/main" id="{03FF5CE9-F1A7-42A7-9273-2958D1849A05}"/>
              </a:ext>
            </a:extLst>
          </p:cNvPr>
          <p:cNvSpPr/>
          <p:nvPr/>
        </p:nvSpPr>
        <p:spPr>
          <a:xfrm>
            <a:off x="9132975" y="2443480"/>
            <a:ext cx="375789" cy="37578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  <p:sp>
        <p:nvSpPr>
          <p:cNvPr id="178" name="Oval 177">
            <a:extLst>
              <a:ext uri="{FF2B5EF4-FFF2-40B4-BE49-F238E27FC236}">
                <a16:creationId xmlns:a16="http://schemas.microsoft.com/office/drawing/2014/main" id="{AE0D5988-C09F-460B-8D45-00DB96E91888}"/>
              </a:ext>
            </a:extLst>
          </p:cNvPr>
          <p:cNvSpPr/>
          <p:nvPr/>
        </p:nvSpPr>
        <p:spPr>
          <a:xfrm>
            <a:off x="11255305" y="1602297"/>
            <a:ext cx="375789" cy="375789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  <p:sp>
        <p:nvSpPr>
          <p:cNvPr id="179" name="Oval 178">
            <a:extLst>
              <a:ext uri="{FF2B5EF4-FFF2-40B4-BE49-F238E27FC236}">
                <a16:creationId xmlns:a16="http://schemas.microsoft.com/office/drawing/2014/main" id="{8D3CF4C9-D5D6-4D98-A10A-A9D2FA6591DB}"/>
              </a:ext>
            </a:extLst>
          </p:cNvPr>
          <p:cNvSpPr/>
          <p:nvPr/>
        </p:nvSpPr>
        <p:spPr>
          <a:xfrm>
            <a:off x="13111744" y="1707311"/>
            <a:ext cx="375789" cy="375789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F239610B-1910-4920-B47A-FF0E54633312}"/>
              </a:ext>
            </a:extLst>
          </p:cNvPr>
          <p:cNvSpPr/>
          <p:nvPr/>
        </p:nvSpPr>
        <p:spPr>
          <a:xfrm>
            <a:off x="9551328" y="2661990"/>
            <a:ext cx="375789" cy="37578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8C63824C-34A6-4B6A-99EF-D5E7D58B5FBE}"/>
              </a:ext>
            </a:extLst>
          </p:cNvPr>
          <p:cNvSpPr/>
          <p:nvPr/>
        </p:nvSpPr>
        <p:spPr>
          <a:xfrm>
            <a:off x="12252013" y="5889338"/>
            <a:ext cx="375789" cy="375789"/>
          </a:xfrm>
          <a:prstGeom prst="ellipse">
            <a:avLst/>
          </a:prstGeom>
          <a:solidFill>
            <a:schemeClr val="accent4"/>
          </a:solidFill>
          <a:ln w="76200">
            <a:solidFill>
              <a:schemeClr val="accent3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240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FAB2AD94-49E7-40BA-80C2-A257A8D4A7C5}"/>
              </a:ext>
            </a:extLst>
          </p:cNvPr>
          <p:cNvSpPr/>
          <p:nvPr/>
        </p:nvSpPr>
        <p:spPr>
          <a:xfrm>
            <a:off x="10100794" y="4603107"/>
            <a:ext cx="375789" cy="375789"/>
          </a:xfrm>
          <a:prstGeom prst="ellipse">
            <a:avLst/>
          </a:prstGeom>
          <a:solidFill>
            <a:schemeClr val="accent4"/>
          </a:solidFill>
          <a:ln w="76200">
            <a:solidFill>
              <a:schemeClr val="accent3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</p:spTree>
    <p:extLst>
      <p:ext uri="{BB962C8B-B14F-4D97-AF65-F5344CB8AC3E}">
        <p14:creationId xmlns:p14="http://schemas.microsoft.com/office/powerpoint/2010/main" val="3976063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8CCA7-730C-44D1-88E8-9EE3200DEA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Business Value Roadmaps - Output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8E72018-6835-40C5-AC97-62ABF8EE18F3}"/>
              </a:ext>
            </a:extLst>
          </p:cNvPr>
          <p:cNvCxnSpPr>
            <a:cxnSpLocks/>
          </p:cNvCxnSpPr>
          <p:nvPr/>
        </p:nvCxnSpPr>
        <p:spPr>
          <a:xfrm>
            <a:off x="7315200" y="2057399"/>
            <a:ext cx="0" cy="5153745"/>
          </a:xfrm>
          <a:prstGeom prst="line">
            <a:avLst/>
          </a:prstGeom>
          <a:ln w="6350" cap="sq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70401CF-586F-4A30-8477-BADEC9640A15}"/>
              </a:ext>
            </a:extLst>
          </p:cNvPr>
          <p:cNvCxnSpPr>
            <a:cxnSpLocks/>
          </p:cNvCxnSpPr>
          <p:nvPr/>
        </p:nvCxnSpPr>
        <p:spPr>
          <a:xfrm flipH="1">
            <a:off x="258416" y="4634271"/>
            <a:ext cx="14113568" cy="0"/>
          </a:xfrm>
          <a:prstGeom prst="line">
            <a:avLst/>
          </a:prstGeom>
          <a:ln w="6350" cap="sq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FE8D27AB-3492-4F54-95F4-5D7DCF4F4A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5490" y="2199644"/>
            <a:ext cx="3415131" cy="223224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4" name="Freeform 45">
            <a:extLst>
              <a:ext uri="{FF2B5EF4-FFF2-40B4-BE49-F238E27FC236}">
                <a16:creationId xmlns:a16="http://schemas.microsoft.com/office/drawing/2014/main" id="{192250EB-68BE-4347-AF58-C8D39DAFA2E8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326907" y="2117739"/>
            <a:ext cx="358893" cy="358893"/>
          </a:xfrm>
          <a:custGeom>
            <a:avLst/>
            <a:gdLst>
              <a:gd name="T0" fmla="*/ 108 w 216"/>
              <a:gd name="T1" fmla="*/ 0 h 216"/>
              <a:gd name="T2" fmla="*/ 0 w 216"/>
              <a:gd name="T3" fmla="*/ 108 h 216"/>
              <a:gd name="T4" fmla="*/ 108 w 216"/>
              <a:gd name="T5" fmla="*/ 216 h 216"/>
              <a:gd name="T6" fmla="*/ 216 w 216"/>
              <a:gd name="T7" fmla="*/ 108 h 216"/>
              <a:gd name="T8" fmla="*/ 108 w 216"/>
              <a:gd name="T9" fmla="*/ 0 h 216"/>
              <a:gd name="T10" fmla="*/ 75 w 216"/>
              <a:gd name="T11" fmla="*/ 151 h 216"/>
              <a:gd name="T12" fmla="*/ 75 w 216"/>
              <a:gd name="T13" fmla="*/ 64 h 216"/>
              <a:gd name="T14" fmla="*/ 162 w 216"/>
              <a:gd name="T15" fmla="*/ 108 h 216"/>
              <a:gd name="T16" fmla="*/ 75 w 216"/>
              <a:gd name="T17" fmla="*/ 151 h 2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16" h="216">
                <a:moveTo>
                  <a:pt x="108" y="0"/>
                </a:moveTo>
                <a:cubicBezTo>
                  <a:pt x="48" y="0"/>
                  <a:pt x="0" y="48"/>
                  <a:pt x="0" y="108"/>
                </a:cubicBezTo>
                <a:cubicBezTo>
                  <a:pt x="0" y="167"/>
                  <a:pt x="48" y="216"/>
                  <a:pt x="108" y="216"/>
                </a:cubicBezTo>
                <a:cubicBezTo>
                  <a:pt x="167" y="216"/>
                  <a:pt x="216" y="167"/>
                  <a:pt x="216" y="108"/>
                </a:cubicBezTo>
                <a:cubicBezTo>
                  <a:pt x="216" y="48"/>
                  <a:pt x="167" y="0"/>
                  <a:pt x="108" y="0"/>
                </a:cubicBezTo>
                <a:close/>
                <a:moveTo>
                  <a:pt x="75" y="151"/>
                </a:moveTo>
                <a:cubicBezTo>
                  <a:pt x="75" y="64"/>
                  <a:pt x="75" y="64"/>
                  <a:pt x="75" y="64"/>
                </a:cubicBezTo>
                <a:cubicBezTo>
                  <a:pt x="162" y="108"/>
                  <a:pt x="162" y="108"/>
                  <a:pt x="162" y="108"/>
                </a:cubicBezTo>
                <a:lnTo>
                  <a:pt x="75" y="15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AB6D2C5-FE26-4778-A38A-44B1A86FC840}"/>
              </a:ext>
            </a:extLst>
          </p:cNvPr>
          <p:cNvSpPr txBox="1"/>
          <p:nvPr/>
        </p:nvSpPr>
        <p:spPr>
          <a:xfrm>
            <a:off x="712686" y="2700331"/>
            <a:ext cx="23230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/>
              <a:t>General information related to the client and the innovation agenda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C7FCCC9-0E18-4A1F-A6CE-2161721003CB}"/>
              </a:ext>
            </a:extLst>
          </p:cNvPr>
          <p:cNvSpPr/>
          <p:nvPr/>
        </p:nvSpPr>
        <p:spPr>
          <a:xfrm>
            <a:off x="712686" y="2066353"/>
            <a:ext cx="15888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b="1" dirty="0"/>
              <a:t>Summary</a:t>
            </a:r>
          </a:p>
        </p:txBody>
      </p:sp>
      <p:sp>
        <p:nvSpPr>
          <p:cNvPr id="17" name="Freeform 45">
            <a:extLst>
              <a:ext uri="{FF2B5EF4-FFF2-40B4-BE49-F238E27FC236}">
                <a16:creationId xmlns:a16="http://schemas.microsoft.com/office/drawing/2014/main" id="{2D9CED71-539B-4F43-A9EA-C91A7851E097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7411640" y="2169125"/>
            <a:ext cx="358893" cy="358893"/>
          </a:xfrm>
          <a:custGeom>
            <a:avLst/>
            <a:gdLst>
              <a:gd name="T0" fmla="*/ 108 w 216"/>
              <a:gd name="T1" fmla="*/ 0 h 216"/>
              <a:gd name="T2" fmla="*/ 0 w 216"/>
              <a:gd name="T3" fmla="*/ 108 h 216"/>
              <a:gd name="T4" fmla="*/ 108 w 216"/>
              <a:gd name="T5" fmla="*/ 216 h 216"/>
              <a:gd name="T6" fmla="*/ 216 w 216"/>
              <a:gd name="T7" fmla="*/ 108 h 216"/>
              <a:gd name="T8" fmla="*/ 108 w 216"/>
              <a:gd name="T9" fmla="*/ 0 h 216"/>
              <a:gd name="T10" fmla="*/ 75 w 216"/>
              <a:gd name="T11" fmla="*/ 151 h 216"/>
              <a:gd name="T12" fmla="*/ 75 w 216"/>
              <a:gd name="T13" fmla="*/ 64 h 216"/>
              <a:gd name="T14" fmla="*/ 162 w 216"/>
              <a:gd name="T15" fmla="*/ 108 h 216"/>
              <a:gd name="T16" fmla="*/ 75 w 216"/>
              <a:gd name="T17" fmla="*/ 151 h 2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16" h="216">
                <a:moveTo>
                  <a:pt x="108" y="0"/>
                </a:moveTo>
                <a:cubicBezTo>
                  <a:pt x="48" y="0"/>
                  <a:pt x="0" y="48"/>
                  <a:pt x="0" y="108"/>
                </a:cubicBezTo>
                <a:cubicBezTo>
                  <a:pt x="0" y="167"/>
                  <a:pt x="48" y="216"/>
                  <a:pt x="108" y="216"/>
                </a:cubicBezTo>
                <a:cubicBezTo>
                  <a:pt x="167" y="216"/>
                  <a:pt x="216" y="167"/>
                  <a:pt x="216" y="108"/>
                </a:cubicBezTo>
                <a:cubicBezTo>
                  <a:pt x="216" y="48"/>
                  <a:pt x="167" y="0"/>
                  <a:pt x="108" y="0"/>
                </a:cubicBezTo>
                <a:close/>
                <a:moveTo>
                  <a:pt x="75" y="151"/>
                </a:moveTo>
                <a:cubicBezTo>
                  <a:pt x="75" y="64"/>
                  <a:pt x="75" y="64"/>
                  <a:pt x="75" y="64"/>
                </a:cubicBezTo>
                <a:cubicBezTo>
                  <a:pt x="162" y="108"/>
                  <a:pt x="162" y="108"/>
                  <a:pt x="162" y="108"/>
                </a:cubicBezTo>
                <a:lnTo>
                  <a:pt x="75" y="15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BE650CC-2B13-4EAD-BC17-1D901B72940A}"/>
              </a:ext>
            </a:extLst>
          </p:cNvPr>
          <p:cNvSpPr txBox="1"/>
          <p:nvPr/>
        </p:nvSpPr>
        <p:spPr>
          <a:xfrm>
            <a:off x="7797419" y="2751717"/>
            <a:ext cx="23230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/>
              <a:t>Sunray via of all client value chains, reaching towards the agenda goals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A3AAC16-603C-4ED8-92AD-1F29E693820A}"/>
              </a:ext>
            </a:extLst>
          </p:cNvPr>
          <p:cNvSpPr/>
          <p:nvPr/>
        </p:nvSpPr>
        <p:spPr>
          <a:xfrm>
            <a:off x="7797419" y="2117739"/>
            <a:ext cx="254589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b="1" dirty="0"/>
              <a:t>Sunray Diagram</a:t>
            </a:r>
          </a:p>
        </p:txBody>
      </p:sp>
      <p:sp>
        <p:nvSpPr>
          <p:cNvPr id="20" name="Freeform 45">
            <a:extLst>
              <a:ext uri="{FF2B5EF4-FFF2-40B4-BE49-F238E27FC236}">
                <a16:creationId xmlns:a16="http://schemas.microsoft.com/office/drawing/2014/main" id="{331A1839-AA8D-4699-B3E1-641B90D7F994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7411640" y="4701517"/>
            <a:ext cx="358893" cy="358893"/>
          </a:xfrm>
          <a:custGeom>
            <a:avLst/>
            <a:gdLst>
              <a:gd name="T0" fmla="*/ 108 w 216"/>
              <a:gd name="T1" fmla="*/ 0 h 216"/>
              <a:gd name="T2" fmla="*/ 0 w 216"/>
              <a:gd name="T3" fmla="*/ 108 h 216"/>
              <a:gd name="T4" fmla="*/ 108 w 216"/>
              <a:gd name="T5" fmla="*/ 216 h 216"/>
              <a:gd name="T6" fmla="*/ 216 w 216"/>
              <a:gd name="T7" fmla="*/ 108 h 216"/>
              <a:gd name="T8" fmla="*/ 108 w 216"/>
              <a:gd name="T9" fmla="*/ 0 h 216"/>
              <a:gd name="T10" fmla="*/ 75 w 216"/>
              <a:gd name="T11" fmla="*/ 151 h 216"/>
              <a:gd name="T12" fmla="*/ 75 w 216"/>
              <a:gd name="T13" fmla="*/ 64 h 216"/>
              <a:gd name="T14" fmla="*/ 162 w 216"/>
              <a:gd name="T15" fmla="*/ 108 h 216"/>
              <a:gd name="T16" fmla="*/ 75 w 216"/>
              <a:gd name="T17" fmla="*/ 151 h 2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16" h="216">
                <a:moveTo>
                  <a:pt x="108" y="0"/>
                </a:moveTo>
                <a:cubicBezTo>
                  <a:pt x="48" y="0"/>
                  <a:pt x="0" y="48"/>
                  <a:pt x="0" y="108"/>
                </a:cubicBezTo>
                <a:cubicBezTo>
                  <a:pt x="0" y="167"/>
                  <a:pt x="48" y="216"/>
                  <a:pt x="108" y="216"/>
                </a:cubicBezTo>
                <a:cubicBezTo>
                  <a:pt x="167" y="216"/>
                  <a:pt x="216" y="167"/>
                  <a:pt x="216" y="108"/>
                </a:cubicBezTo>
                <a:cubicBezTo>
                  <a:pt x="216" y="48"/>
                  <a:pt x="167" y="0"/>
                  <a:pt x="108" y="0"/>
                </a:cubicBezTo>
                <a:close/>
                <a:moveTo>
                  <a:pt x="75" y="151"/>
                </a:moveTo>
                <a:cubicBezTo>
                  <a:pt x="75" y="64"/>
                  <a:pt x="75" y="64"/>
                  <a:pt x="75" y="64"/>
                </a:cubicBezTo>
                <a:cubicBezTo>
                  <a:pt x="162" y="108"/>
                  <a:pt x="162" y="108"/>
                  <a:pt x="162" y="108"/>
                </a:cubicBezTo>
                <a:lnTo>
                  <a:pt x="75" y="15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1B65032-5014-4EC3-A90F-CDE274BD5EE9}"/>
              </a:ext>
            </a:extLst>
          </p:cNvPr>
          <p:cNvSpPr txBox="1"/>
          <p:nvPr/>
        </p:nvSpPr>
        <p:spPr>
          <a:xfrm>
            <a:off x="7797419" y="5284109"/>
            <a:ext cx="232306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/>
              <a:t>Create and view details of identified client strategic programs identified through the innovation agenda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B9D0252-9A7E-4841-AE17-5184BA5A53C3}"/>
              </a:ext>
            </a:extLst>
          </p:cNvPr>
          <p:cNvSpPr/>
          <p:nvPr/>
        </p:nvSpPr>
        <p:spPr>
          <a:xfrm>
            <a:off x="7797419" y="4650131"/>
            <a:ext cx="311014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b="1" dirty="0"/>
              <a:t>Strategic Programs</a:t>
            </a:r>
          </a:p>
        </p:txBody>
      </p:sp>
      <p:sp>
        <p:nvSpPr>
          <p:cNvPr id="23" name="Freeform 45">
            <a:extLst>
              <a:ext uri="{FF2B5EF4-FFF2-40B4-BE49-F238E27FC236}">
                <a16:creationId xmlns:a16="http://schemas.microsoft.com/office/drawing/2014/main" id="{A7E2F7B6-A6F3-467B-85A2-F476D3FCFFA2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326907" y="4785291"/>
            <a:ext cx="358893" cy="358893"/>
          </a:xfrm>
          <a:custGeom>
            <a:avLst/>
            <a:gdLst>
              <a:gd name="T0" fmla="*/ 108 w 216"/>
              <a:gd name="T1" fmla="*/ 0 h 216"/>
              <a:gd name="T2" fmla="*/ 0 w 216"/>
              <a:gd name="T3" fmla="*/ 108 h 216"/>
              <a:gd name="T4" fmla="*/ 108 w 216"/>
              <a:gd name="T5" fmla="*/ 216 h 216"/>
              <a:gd name="T6" fmla="*/ 216 w 216"/>
              <a:gd name="T7" fmla="*/ 108 h 216"/>
              <a:gd name="T8" fmla="*/ 108 w 216"/>
              <a:gd name="T9" fmla="*/ 0 h 216"/>
              <a:gd name="T10" fmla="*/ 75 w 216"/>
              <a:gd name="T11" fmla="*/ 151 h 216"/>
              <a:gd name="T12" fmla="*/ 75 w 216"/>
              <a:gd name="T13" fmla="*/ 64 h 216"/>
              <a:gd name="T14" fmla="*/ 162 w 216"/>
              <a:gd name="T15" fmla="*/ 108 h 216"/>
              <a:gd name="T16" fmla="*/ 75 w 216"/>
              <a:gd name="T17" fmla="*/ 151 h 2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16" h="216">
                <a:moveTo>
                  <a:pt x="108" y="0"/>
                </a:moveTo>
                <a:cubicBezTo>
                  <a:pt x="48" y="0"/>
                  <a:pt x="0" y="48"/>
                  <a:pt x="0" y="108"/>
                </a:cubicBezTo>
                <a:cubicBezTo>
                  <a:pt x="0" y="167"/>
                  <a:pt x="48" y="216"/>
                  <a:pt x="108" y="216"/>
                </a:cubicBezTo>
                <a:cubicBezTo>
                  <a:pt x="167" y="216"/>
                  <a:pt x="216" y="167"/>
                  <a:pt x="216" y="108"/>
                </a:cubicBezTo>
                <a:cubicBezTo>
                  <a:pt x="216" y="48"/>
                  <a:pt x="167" y="0"/>
                  <a:pt x="108" y="0"/>
                </a:cubicBezTo>
                <a:close/>
                <a:moveTo>
                  <a:pt x="75" y="151"/>
                </a:moveTo>
                <a:cubicBezTo>
                  <a:pt x="75" y="64"/>
                  <a:pt x="75" y="64"/>
                  <a:pt x="75" y="64"/>
                </a:cubicBezTo>
                <a:cubicBezTo>
                  <a:pt x="162" y="108"/>
                  <a:pt x="162" y="108"/>
                  <a:pt x="162" y="108"/>
                </a:cubicBezTo>
                <a:lnTo>
                  <a:pt x="75" y="15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E6DE5C6-0404-4AE1-8EDD-01A7C01CCAF5}"/>
              </a:ext>
            </a:extLst>
          </p:cNvPr>
          <p:cNvSpPr txBox="1"/>
          <p:nvPr/>
        </p:nvSpPr>
        <p:spPr>
          <a:xfrm>
            <a:off x="712686" y="5367883"/>
            <a:ext cx="232306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/>
              <a:t>Dynamic table to present the business area and innovation levels for each client disruptor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BD9A4B0-1960-466E-850C-2E19D2F40C02}"/>
              </a:ext>
            </a:extLst>
          </p:cNvPr>
          <p:cNvSpPr/>
          <p:nvPr/>
        </p:nvSpPr>
        <p:spPr>
          <a:xfrm>
            <a:off x="712686" y="4733905"/>
            <a:ext cx="333899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b="1" dirty="0"/>
              <a:t>Innovation Risk Table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DB53D9C1-0897-4D70-A868-95856060AF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50009" y="5143976"/>
            <a:ext cx="3422576" cy="228884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5204F08-4405-49D8-AFBA-C2F191057A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50009" y="1310189"/>
            <a:ext cx="3428329" cy="312170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DDC70D6-C432-49B9-943A-E49A5663E6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53298" y="5144184"/>
            <a:ext cx="3420793" cy="2628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250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CBB1BCE-2F00-4C56-BE8A-96EAC1FE6F12}"/>
              </a:ext>
            </a:extLst>
          </p:cNvPr>
          <p:cNvSpPr/>
          <p:nvPr/>
        </p:nvSpPr>
        <p:spPr>
          <a:xfrm>
            <a:off x="594585" y="1416455"/>
            <a:ext cx="13258800" cy="5904656"/>
          </a:xfrm>
          <a:prstGeom prst="roundRect">
            <a:avLst>
              <a:gd name="adj" fmla="val 3324"/>
            </a:avLst>
          </a:prstGeom>
          <a:solidFill>
            <a:schemeClr val="accent2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b="1" dirty="0"/>
              <a:t>Client Innovation Agenda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6A44C5-897C-4E78-B938-CA8133F9E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Innovation Agenda model</a:t>
            </a:r>
          </a:p>
        </p:txBody>
      </p:sp>
      <p:grpSp>
        <p:nvGrpSpPr>
          <p:cNvPr id="192" name="Group 191">
            <a:extLst>
              <a:ext uri="{FF2B5EF4-FFF2-40B4-BE49-F238E27FC236}">
                <a16:creationId xmlns:a16="http://schemas.microsoft.com/office/drawing/2014/main" id="{4B7C552D-BF98-41AD-9D5D-5BC12713E058}"/>
              </a:ext>
            </a:extLst>
          </p:cNvPr>
          <p:cNvGrpSpPr/>
          <p:nvPr/>
        </p:nvGrpSpPr>
        <p:grpSpPr>
          <a:xfrm>
            <a:off x="12753651" y="456656"/>
            <a:ext cx="1035084" cy="299106"/>
            <a:chOff x="1069580" y="5699921"/>
            <a:chExt cx="1035084" cy="299106"/>
          </a:xfrm>
        </p:grpSpPr>
        <p:sp>
          <p:nvSpPr>
            <p:cNvPr id="193" name="Oval 192">
              <a:extLst>
                <a:ext uri="{FF2B5EF4-FFF2-40B4-BE49-F238E27FC236}">
                  <a16:creationId xmlns:a16="http://schemas.microsoft.com/office/drawing/2014/main" id="{D9036977-9964-435A-AE89-A46B6AD873D2}"/>
                </a:ext>
              </a:extLst>
            </p:cNvPr>
            <p:cNvSpPr/>
            <p:nvPr/>
          </p:nvSpPr>
          <p:spPr>
            <a:xfrm>
              <a:off x="1069580" y="5710995"/>
              <a:ext cx="288032" cy="28803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600" b="1" dirty="0">
                  <a:solidFill>
                    <a:schemeClr val="tx1"/>
                  </a:solidFill>
                </a:rPr>
                <a:t>I</a:t>
              </a:r>
            </a:p>
          </p:txBody>
        </p:sp>
        <p:sp>
          <p:nvSpPr>
            <p:cNvPr id="194" name="Oval 193">
              <a:extLst>
                <a:ext uri="{FF2B5EF4-FFF2-40B4-BE49-F238E27FC236}">
                  <a16:creationId xmlns:a16="http://schemas.microsoft.com/office/drawing/2014/main" id="{A061BA63-8FCF-48AA-84F9-DA188252035A}"/>
                </a:ext>
              </a:extLst>
            </p:cNvPr>
            <p:cNvSpPr/>
            <p:nvPr/>
          </p:nvSpPr>
          <p:spPr>
            <a:xfrm>
              <a:off x="1443106" y="5699921"/>
              <a:ext cx="288032" cy="28803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600" b="1" dirty="0">
                  <a:solidFill>
                    <a:schemeClr val="tx1"/>
                  </a:solidFill>
                </a:rPr>
                <a:t>R</a:t>
              </a:r>
            </a:p>
          </p:txBody>
        </p:sp>
        <p:sp>
          <p:nvSpPr>
            <p:cNvPr id="195" name="Oval 194">
              <a:extLst>
                <a:ext uri="{FF2B5EF4-FFF2-40B4-BE49-F238E27FC236}">
                  <a16:creationId xmlns:a16="http://schemas.microsoft.com/office/drawing/2014/main" id="{12FBB1C3-0FE3-4523-A16A-38560D72EDC8}"/>
                </a:ext>
              </a:extLst>
            </p:cNvPr>
            <p:cNvSpPr/>
            <p:nvPr/>
          </p:nvSpPr>
          <p:spPr>
            <a:xfrm>
              <a:off x="1816632" y="5699921"/>
              <a:ext cx="288032" cy="28803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600" b="1" dirty="0">
                  <a:solidFill>
                    <a:schemeClr val="tx1"/>
                  </a:solidFill>
                </a:rPr>
                <a:t>T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16F752CB-5F43-4380-90A3-DC3B85922A91}"/>
              </a:ext>
            </a:extLst>
          </p:cNvPr>
          <p:cNvSpPr txBox="1"/>
          <p:nvPr/>
        </p:nvSpPr>
        <p:spPr>
          <a:xfrm>
            <a:off x="10080757" y="376769"/>
            <a:ext cx="2441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800" dirty="0"/>
              <a:t>Client Innovation level</a:t>
            </a:r>
          </a:p>
        </p:txBody>
      </p:sp>
      <p:sp>
        <p:nvSpPr>
          <p:cNvPr id="200" name="TextBox 199">
            <a:extLst>
              <a:ext uri="{FF2B5EF4-FFF2-40B4-BE49-F238E27FC236}">
                <a16:creationId xmlns:a16="http://schemas.microsoft.com/office/drawing/2014/main" id="{DC438CBB-3722-4E92-9E8F-7BF2860EDBEA}"/>
              </a:ext>
            </a:extLst>
          </p:cNvPr>
          <p:cNvSpPr txBox="1"/>
          <p:nvPr/>
        </p:nvSpPr>
        <p:spPr>
          <a:xfrm>
            <a:off x="10080757" y="847068"/>
            <a:ext cx="24801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800" dirty="0"/>
              <a:t>Related business area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CA574AA-8789-44B4-9D85-324EFAD1983C}"/>
              </a:ext>
            </a:extLst>
          </p:cNvPr>
          <p:cNvGrpSpPr/>
          <p:nvPr/>
        </p:nvGrpSpPr>
        <p:grpSpPr>
          <a:xfrm>
            <a:off x="12635837" y="861930"/>
            <a:ext cx="1270712" cy="288032"/>
            <a:chOff x="12635837" y="861930"/>
            <a:chExt cx="1270712" cy="288032"/>
          </a:xfrm>
        </p:grpSpPr>
        <p:sp>
          <p:nvSpPr>
            <p:cNvPr id="197" name="Oval 196">
              <a:extLst>
                <a:ext uri="{FF2B5EF4-FFF2-40B4-BE49-F238E27FC236}">
                  <a16:creationId xmlns:a16="http://schemas.microsoft.com/office/drawing/2014/main" id="{423B6129-6CA3-4D98-B000-6A5F781A0B93}"/>
                </a:ext>
              </a:extLst>
            </p:cNvPr>
            <p:cNvSpPr/>
            <p:nvPr/>
          </p:nvSpPr>
          <p:spPr>
            <a:xfrm>
              <a:off x="12635837" y="861930"/>
              <a:ext cx="288032" cy="28803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GB" sz="1200" b="1" dirty="0" err="1">
                  <a:solidFill>
                    <a:schemeClr val="tx1"/>
                  </a:solidFill>
                </a:rPr>
                <a:t>Pd</a:t>
              </a:r>
              <a:endParaRPr lang="en-GB" sz="1200" b="1" dirty="0">
                <a:solidFill>
                  <a:schemeClr val="tx1"/>
                </a:solidFill>
              </a:endParaRPr>
            </a:p>
          </p:txBody>
        </p:sp>
        <p:sp>
          <p:nvSpPr>
            <p:cNvPr id="198" name="Oval 197">
              <a:extLst>
                <a:ext uri="{FF2B5EF4-FFF2-40B4-BE49-F238E27FC236}">
                  <a16:creationId xmlns:a16="http://schemas.microsoft.com/office/drawing/2014/main" id="{49D373E8-C22D-44B0-982E-5DB5D6A3950D}"/>
                </a:ext>
              </a:extLst>
            </p:cNvPr>
            <p:cNvSpPr/>
            <p:nvPr/>
          </p:nvSpPr>
          <p:spPr>
            <a:xfrm>
              <a:off x="12964136" y="861930"/>
              <a:ext cx="288032" cy="28803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600" b="1" dirty="0">
                  <a:solidFill>
                    <a:schemeClr val="tx1"/>
                  </a:solidFill>
                </a:rPr>
                <a:t>S</a:t>
              </a:r>
            </a:p>
          </p:txBody>
        </p:sp>
        <p:sp>
          <p:nvSpPr>
            <p:cNvPr id="199" name="Oval 198">
              <a:extLst>
                <a:ext uri="{FF2B5EF4-FFF2-40B4-BE49-F238E27FC236}">
                  <a16:creationId xmlns:a16="http://schemas.microsoft.com/office/drawing/2014/main" id="{5C0B6B44-B189-4E6F-B4AE-FDB8F2DADEE6}"/>
                </a:ext>
              </a:extLst>
            </p:cNvPr>
            <p:cNvSpPr/>
            <p:nvPr/>
          </p:nvSpPr>
          <p:spPr>
            <a:xfrm>
              <a:off x="13292435" y="861930"/>
              <a:ext cx="288032" cy="28803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GB" sz="1200" b="1" dirty="0">
                  <a:solidFill>
                    <a:schemeClr val="tx1"/>
                  </a:solidFill>
                </a:rPr>
                <a:t>Ps</a:t>
              </a:r>
            </a:p>
          </p:txBody>
        </p:sp>
        <p:sp>
          <p:nvSpPr>
            <p:cNvPr id="201" name="Oval 200">
              <a:extLst>
                <a:ext uri="{FF2B5EF4-FFF2-40B4-BE49-F238E27FC236}">
                  <a16:creationId xmlns:a16="http://schemas.microsoft.com/office/drawing/2014/main" id="{B761CAD8-2D6B-4816-8B44-94D22DE3E5F8}"/>
                </a:ext>
              </a:extLst>
            </p:cNvPr>
            <p:cNvSpPr/>
            <p:nvPr/>
          </p:nvSpPr>
          <p:spPr>
            <a:xfrm>
              <a:off x="13618517" y="861930"/>
              <a:ext cx="288032" cy="28803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GB" sz="1200" b="1" dirty="0">
                  <a:solidFill>
                    <a:schemeClr val="tx1"/>
                  </a:solidFill>
                </a:rPr>
                <a:t>B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53483FD1-B298-4538-8DF5-CFDCB5BDBE26}"/>
              </a:ext>
            </a:extLst>
          </p:cNvPr>
          <p:cNvGrpSpPr/>
          <p:nvPr/>
        </p:nvGrpSpPr>
        <p:grpSpPr>
          <a:xfrm>
            <a:off x="1787147" y="2163686"/>
            <a:ext cx="10873676" cy="4968866"/>
            <a:chOff x="1190953" y="2163686"/>
            <a:chExt cx="10873676" cy="4968866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E6CFCB76-885B-401B-847E-B15608057CD1}"/>
                </a:ext>
              </a:extLst>
            </p:cNvPr>
            <p:cNvGrpSpPr/>
            <p:nvPr/>
          </p:nvGrpSpPr>
          <p:grpSpPr>
            <a:xfrm>
              <a:off x="1222023" y="2163686"/>
              <a:ext cx="10842606" cy="858744"/>
              <a:chOff x="1391145" y="2437252"/>
              <a:chExt cx="12006573" cy="858744"/>
            </a:xfrm>
          </p:grpSpPr>
          <p:sp>
            <p:nvSpPr>
              <p:cNvPr id="12" name="Rectangle: Rounded Corners 11">
                <a:extLst>
                  <a:ext uri="{FF2B5EF4-FFF2-40B4-BE49-F238E27FC236}">
                    <a16:creationId xmlns:a16="http://schemas.microsoft.com/office/drawing/2014/main" id="{7266D88B-A919-4341-BBB2-1BB408D5193B}"/>
                  </a:ext>
                </a:extLst>
              </p:cNvPr>
              <p:cNvSpPr/>
              <p:nvPr/>
            </p:nvSpPr>
            <p:spPr>
              <a:xfrm>
                <a:off x="7429439" y="2440284"/>
                <a:ext cx="2945978" cy="855712"/>
              </a:xfrm>
              <a:prstGeom prst="roundRect">
                <a:avLst>
                  <a:gd name="adj" fmla="val 19293"/>
                </a:avLst>
              </a:prstGeom>
              <a:ln w="38100">
                <a:solidFill>
                  <a:schemeClr val="accent5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b="1" dirty="0">
                    <a:solidFill>
                      <a:schemeClr val="accent5"/>
                    </a:solidFill>
                  </a:rPr>
                  <a:t>Goal</a:t>
                </a:r>
              </a:p>
            </p:txBody>
          </p:sp>
          <p:sp>
            <p:nvSpPr>
              <p:cNvPr id="13" name="Rectangle: Rounded Corners 12">
                <a:extLst>
                  <a:ext uri="{FF2B5EF4-FFF2-40B4-BE49-F238E27FC236}">
                    <a16:creationId xmlns:a16="http://schemas.microsoft.com/office/drawing/2014/main" id="{42F8835D-C8FE-4161-B777-F79FCC7C3A27}"/>
                  </a:ext>
                </a:extLst>
              </p:cNvPr>
              <p:cNvSpPr/>
              <p:nvPr/>
            </p:nvSpPr>
            <p:spPr>
              <a:xfrm>
                <a:off x="10451740" y="2440284"/>
                <a:ext cx="2945978" cy="855712"/>
              </a:xfrm>
              <a:prstGeom prst="roundRect">
                <a:avLst>
                  <a:gd name="adj" fmla="val 19293"/>
                </a:avLst>
              </a:prstGeom>
              <a:ln w="38100">
                <a:solidFill>
                  <a:schemeClr val="accent5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b="1" dirty="0">
                    <a:solidFill>
                      <a:schemeClr val="accent5"/>
                    </a:solidFill>
                  </a:rPr>
                  <a:t>Goal</a:t>
                </a:r>
              </a:p>
            </p:txBody>
          </p:sp>
          <p:sp>
            <p:nvSpPr>
              <p:cNvPr id="16" name="Rectangle: Rounded Corners 15">
                <a:extLst>
                  <a:ext uri="{FF2B5EF4-FFF2-40B4-BE49-F238E27FC236}">
                    <a16:creationId xmlns:a16="http://schemas.microsoft.com/office/drawing/2014/main" id="{01F49B01-C630-404B-87F6-74B0F4965856}"/>
                  </a:ext>
                </a:extLst>
              </p:cNvPr>
              <p:cNvSpPr/>
              <p:nvPr/>
            </p:nvSpPr>
            <p:spPr>
              <a:xfrm>
                <a:off x="1391145" y="2437252"/>
                <a:ext cx="2945978" cy="855712"/>
              </a:xfrm>
              <a:prstGeom prst="roundRect">
                <a:avLst>
                  <a:gd name="adj" fmla="val 19293"/>
                </a:avLst>
              </a:prstGeom>
              <a:ln w="38100">
                <a:solidFill>
                  <a:schemeClr val="accent5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b="1" dirty="0">
                    <a:solidFill>
                      <a:schemeClr val="accent5"/>
                    </a:solidFill>
                  </a:rPr>
                  <a:t>Goal</a:t>
                </a:r>
              </a:p>
            </p:txBody>
          </p:sp>
          <p:sp>
            <p:nvSpPr>
              <p:cNvPr id="17" name="Rectangle: Rounded Corners 16">
                <a:extLst>
                  <a:ext uri="{FF2B5EF4-FFF2-40B4-BE49-F238E27FC236}">
                    <a16:creationId xmlns:a16="http://schemas.microsoft.com/office/drawing/2014/main" id="{04959991-9487-4553-BE29-446D058DC9A9}"/>
                  </a:ext>
                </a:extLst>
              </p:cNvPr>
              <p:cNvSpPr/>
              <p:nvPr/>
            </p:nvSpPr>
            <p:spPr>
              <a:xfrm>
                <a:off x="4407138" y="2437252"/>
                <a:ext cx="2945978" cy="855712"/>
              </a:xfrm>
              <a:prstGeom prst="roundRect">
                <a:avLst>
                  <a:gd name="adj" fmla="val 19293"/>
                </a:avLst>
              </a:prstGeom>
              <a:ln w="38100">
                <a:solidFill>
                  <a:schemeClr val="accent5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b="1" dirty="0">
                    <a:solidFill>
                      <a:schemeClr val="accent5"/>
                    </a:solidFill>
                  </a:rPr>
                  <a:t>Goal</a:t>
                </a: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E553063F-5E8E-4C28-8C16-49102AFCD3D8}"/>
                </a:ext>
              </a:extLst>
            </p:cNvPr>
            <p:cNvGrpSpPr/>
            <p:nvPr/>
          </p:nvGrpSpPr>
          <p:grpSpPr>
            <a:xfrm>
              <a:off x="1190953" y="6274819"/>
              <a:ext cx="10873675" cy="857733"/>
              <a:chOff x="972776" y="6263031"/>
              <a:chExt cx="11829136" cy="857733"/>
            </a:xfrm>
          </p:grpSpPr>
          <p:sp>
            <p:nvSpPr>
              <p:cNvPr id="50" name="Rectangle: Rounded Corners 49">
                <a:extLst>
                  <a:ext uri="{FF2B5EF4-FFF2-40B4-BE49-F238E27FC236}">
                    <a16:creationId xmlns:a16="http://schemas.microsoft.com/office/drawing/2014/main" id="{96A2F82D-BB20-4418-8097-B5A6D69088DF}"/>
                  </a:ext>
                </a:extLst>
              </p:cNvPr>
              <p:cNvSpPr/>
              <p:nvPr/>
            </p:nvSpPr>
            <p:spPr>
              <a:xfrm>
                <a:off x="972776" y="6265052"/>
                <a:ext cx="5838368" cy="855712"/>
              </a:xfrm>
              <a:prstGeom prst="roundRect">
                <a:avLst>
                  <a:gd name="adj" fmla="val 19293"/>
                </a:avLst>
              </a:prstGeom>
              <a:ln w="38100">
                <a:solidFill>
                  <a:schemeClr val="accent3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chemeClr val="accent3"/>
                    </a:solidFill>
                  </a:rPr>
                  <a:t>Strategic Initiative</a:t>
                </a:r>
              </a:p>
            </p:txBody>
          </p:sp>
          <p:sp>
            <p:nvSpPr>
              <p:cNvPr id="73" name="Rectangle: Rounded Corners 72">
                <a:extLst>
                  <a:ext uri="{FF2B5EF4-FFF2-40B4-BE49-F238E27FC236}">
                    <a16:creationId xmlns:a16="http://schemas.microsoft.com/office/drawing/2014/main" id="{FC0D6A79-23C3-4A84-BB4A-77EA1B04E2EA}"/>
                  </a:ext>
                </a:extLst>
              </p:cNvPr>
              <p:cNvSpPr/>
              <p:nvPr/>
            </p:nvSpPr>
            <p:spPr>
              <a:xfrm>
                <a:off x="6963544" y="6263031"/>
                <a:ext cx="5838368" cy="855712"/>
              </a:xfrm>
              <a:prstGeom prst="roundRect">
                <a:avLst>
                  <a:gd name="adj" fmla="val 19293"/>
                </a:avLst>
              </a:prstGeom>
              <a:ln w="38100">
                <a:solidFill>
                  <a:schemeClr val="accent3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chemeClr val="accent3"/>
                    </a:solidFill>
                  </a:rPr>
                  <a:t>Strategic Initiative</a:t>
                </a:r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C2939BC3-60C5-4A65-ADB7-AD2313039B47}"/>
                </a:ext>
              </a:extLst>
            </p:cNvPr>
            <p:cNvGrpSpPr/>
            <p:nvPr/>
          </p:nvGrpSpPr>
          <p:grpSpPr>
            <a:xfrm>
              <a:off x="1222022" y="3174037"/>
              <a:ext cx="5301090" cy="2892796"/>
              <a:chOff x="1222022" y="3174037"/>
              <a:chExt cx="5301090" cy="2892796"/>
            </a:xfrm>
          </p:grpSpPr>
          <p:sp>
            <p:nvSpPr>
              <p:cNvPr id="24" name="Rectangle: Rounded Corners 23">
                <a:extLst>
                  <a:ext uri="{FF2B5EF4-FFF2-40B4-BE49-F238E27FC236}">
                    <a16:creationId xmlns:a16="http://schemas.microsoft.com/office/drawing/2014/main" id="{F814FC80-6641-4AE0-ACC6-DCC95CD8564D}"/>
                  </a:ext>
                </a:extLst>
              </p:cNvPr>
              <p:cNvSpPr/>
              <p:nvPr/>
            </p:nvSpPr>
            <p:spPr>
              <a:xfrm>
                <a:off x="1222022" y="3174037"/>
                <a:ext cx="5301090" cy="2892796"/>
              </a:xfrm>
              <a:prstGeom prst="roundRect">
                <a:avLst>
                  <a:gd name="adj" fmla="val 3817"/>
                </a:avLst>
              </a:prstGeom>
              <a:ln w="38100">
                <a:solidFill>
                  <a:schemeClr val="accent4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GB" sz="2400" b="1" dirty="0">
                    <a:solidFill>
                      <a:schemeClr val="accent4"/>
                    </a:solidFill>
                  </a:rPr>
                  <a:t>Client Value Chain</a:t>
                </a:r>
              </a:p>
            </p:txBody>
          </p:sp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AAADBE50-5EFC-4AE2-9982-C1CE4E4D2FAD}"/>
                  </a:ext>
                </a:extLst>
              </p:cNvPr>
              <p:cNvGrpSpPr/>
              <p:nvPr/>
            </p:nvGrpSpPr>
            <p:grpSpPr>
              <a:xfrm>
                <a:off x="1406776" y="3717433"/>
                <a:ext cx="1515936" cy="2059105"/>
                <a:chOff x="1406776" y="3717433"/>
                <a:chExt cx="1515936" cy="2059105"/>
              </a:xfrm>
            </p:grpSpPr>
            <p:sp>
              <p:nvSpPr>
                <p:cNvPr id="42" name="Rectangle: Rounded Corners 41">
                  <a:extLst>
                    <a:ext uri="{FF2B5EF4-FFF2-40B4-BE49-F238E27FC236}">
                      <a16:creationId xmlns:a16="http://schemas.microsoft.com/office/drawing/2014/main" id="{161AD5B2-8BDE-4B28-9E66-BF3E076E083A}"/>
                    </a:ext>
                  </a:extLst>
                </p:cNvPr>
                <p:cNvSpPr/>
                <p:nvPr/>
              </p:nvSpPr>
              <p:spPr>
                <a:xfrm>
                  <a:off x="1406776" y="3717433"/>
                  <a:ext cx="1515936" cy="2059105"/>
                </a:xfrm>
                <a:prstGeom prst="roundRect">
                  <a:avLst>
                    <a:gd name="adj" fmla="val 8317"/>
                  </a:avLst>
                </a:prstGeom>
                <a:ln w="38100">
                  <a:solidFill>
                    <a:schemeClr val="accent3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1400" b="1" dirty="0">
                      <a:solidFill>
                        <a:schemeClr val="accent3"/>
                      </a:solidFill>
                    </a:rPr>
                    <a:t>Business Disruptors</a:t>
                  </a:r>
                </a:p>
              </p:txBody>
            </p:sp>
            <p:grpSp>
              <p:nvGrpSpPr>
                <p:cNvPr id="217" name="Group 216">
                  <a:extLst>
                    <a:ext uri="{FF2B5EF4-FFF2-40B4-BE49-F238E27FC236}">
                      <a16:creationId xmlns:a16="http://schemas.microsoft.com/office/drawing/2014/main" id="{7D81A1C7-53DC-465F-AAF9-8E8A108F6754}"/>
                    </a:ext>
                  </a:extLst>
                </p:cNvPr>
                <p:cNvGrpSpPr/>
                <p:nvPr/>
              </p:nvGrpSpPr>
              <p:grpSpPr>
                <a:xfrm>
                  <a:off x="1647202" y="3867003"/>
                  <a:ext cx="1035084" cy="299106"/>
                  <a:chOff x="1069580" y="5699921"/>
                  <a:chExt cx="1035084" cy="299106"/>
                </a:xfrm>
              </p:grpSpPr>
              <p:sp>
                <p:nvSpPr>
                  <p:cNvPr id="218" name="Oval 217">
                    <a:extLst>
                      <a:ext uri="{FF2B5EF4-FFF2-40B4-BE49-F238E27FC236}">
                        <a16:creationId xmlns:a16="http://schemas.microsoft.com/office/drawing/2014/main" id="{6A720994-E628-45AD-9ED9-2001416E1321}"/>
                      </a:ext>
                    </a:extLst>
                  </p:cNvPr>
                  <p:cNvSpPr/>
                  <p:nvPr/>
                </p:nvSpPr>
                <p:spPr>
                  <a:xfrm>
                    <a:off x="1069580" y="5710995"/>
                    <a:ext cx="288032" cy="288032"/>
                  </a:xfrm>
                  <a:prstGeom prst="ellipse">
                    <a:avLst/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0">
                    <a:schemeClr val="accent1"/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sz="1600" b="1" dirty="0">
                        <a:solidFill>
                          <a:schemeClr val="tx1"/>
                        </a:solidFill>
                      </a:rPr>
                      <a:t>I</a:t>
                    </a:r>
                  </a:p>
                </p:txBody>
              </p:sp>
              <p:sp>
                <p:nvSpPr>
                  <p:cNvPr id="219" name="Oval 218">
                    <a:extLst>
                      <a:ext uri="{FF2B5EF4-FFF2-40B4-BE49-F238E27FC236}">
                        <a16:creationId xmlns:a16="http://schemas.microsoft.com/office/drawing/2014/main" id="{F8D8F008-B61D-4160-B361-4CB7ADFA04C2}"/>
                      </a:ext>
                    </a:extLst>
                  </p:cNvPr>
                  <p:cNvSpPr/>
                  <p:nvPr/>
                </p:nvSpPr>
                <p:spPr>
                  <a:xfrm>
                    <a:off x="1443106" y="5699921"/>
                    <a:ext cx="288032" cy="288032"/>
                  </a:xfrm>
                  <a:prstGeom prst="ellipse">
                    <a:avLst/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0">
                    <a:schemeClr val="accent1"/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sz="1600" b="1" dirty="0">
                        <a:solidFill>
                          <a:schemeClr val="tx1"/>
                        </a:solidFill>
                      </a:rPr>
                      <a:t>R</a:t>
                    </a:r>
                  </a:p>
                </p:txBody>
              </p:sp>
              <p:sp>
                <p:nvSpPr>
                  <p:cNvPr id="220" name="Oval 219">
                    <a:extLst>
                      <a:ext uri="{FF2B5EF4-FFF2-40B4-BE49-F238E27FC236}">
                        <a16:creationId xmlns:a16="http://schemas.microsoft.com/office/drawing/2014/main" id="{794B3250-A0E5-4E2F-97BD-19BF628F2AF7}"/>
                      </a:ext>
                    </a:extLst>
                  </p:cNvPr>
                  <p:cNvSpPr/>
                  <p:nvPr/>
                </p:nvSpPr>
                <p:spPr>
                  <a:xfrm>
                    <a:off x="1816632" y="5699921"/>
                    <a:ext cx="288032" cy="288032"/>
                  </a:xfrm>
                  <a:prstGeom prst="ellipse">
                    <a:avLst/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0">
                    <a:schemeClr val="accent1"/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sz="1600" b="1" dirty="0">
                        <a:solidFill>
                          <a:schemeClr val="tx1"/>
                        </a:solidFill>
                      </a:rPr>
                      <a:t>T</a:t>
                    </a:r>
                  </a:p>
                </p:txBody>
              </p:sp>
            </p:grpSp>
            <p:grpSp>
              <p:nvGrpSpPr>
                <p:cNvPr id="221" name="Group 220">
                  <a:extLst>
                    <a:ext uri="{FF2B5EF4-FFF2-40B4-BE49-F238E27FC236}">
                      <a16:creationId xmlns:a16="http://schemas.microsoft.com/office/drawing/2014/main" id="{E075A61E-232E-4678-98CB-7AD2F218F86B}"/>
                    </a:ext>
                  </a:extLst>
                </p:cNvPr>
                <p:cNvGrpSpPr/>
                <p:nvPr/>
              </p:nvGrpSpPr>
              <p:grpSpPr>
                <a:xfrm>
                  <a:off x="1529388" y="5325176"/>
                  <a:ext cx="1270712" cy="288032"/>
                  <a:chOff x="12635837" y="861930"/>
                  <a:chExt cx="1270712" cy="288032"/>
                </a:xfrm>
              </p:grpSpPr>
              <p:sp>
                <p:nvSpPr>
                  <p:cNvPr id="222" name="Oval 221">
                    <a:extLst>
                      <a:ext uri="{FF2B5EF4-FFF2-40B4-BE49-F238E27FC236}">
                        <a16:creationId xmlns:a16="http://schemas.microsoft.com/office/drawing/2014/main" id="{F1E9C12C-5DA0-42C3-936A-906DAB394296}"/>
                      </a:ext>
                    </a:extLst>
                  </p:cNvPr>
                  <p:cNvSpPr/>
                  <p:nvPr/>
                </p:nvSpPr>
                <p:spPr>
                  <a:xfrm>
                    <a:off x="12635837" y="861930"/>
                    <a:ext cx="288032" cy="288032"/>
                  </a:xfrm>
                  <a:prstGeom prst="ellipse">
                    <a:avLst/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0">
                    <a:schemeClr val="accent1"/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GB" sz="1200" b="1" dirty="0" err="1">
                        <a:solidFill>
                          <a:schemeClr val="tx1"/>
                        </a:solidFill>
                      </a:rPr>
                      <a:t>Pd</a:t>
                    </a:r>
                    <a:endParaRPr lang="en-GB" sz="1200" b="1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23" name="Oval 222">
                    <a:extLst>
                      <a:ext uri="{FF2B5EF4-FFF2-40B4-BE49-F238E27FC236}">
                        <a16:creationId xmlns:a16="http://schemas.microsoft.com/office/drawing/2014/main" id="{748C2C5E-3503-4281-9514-6C8A0ED0B202}"/>
                      </a:ext>
                    </a:extLst>
                  </p:cNvPr>
                  <p:cNvSpPr/>
                  <p:nvPr/>
                </p:nvSpPr>
                <p:spPr>
                  <a:xfrm>
                    <a:off x="12964136" y="861930"/>
                    <a:ext cx="288032" cy="288032"/>
                  </a:xfrm>
                  <a:prstGeom prst="ellipse">
                    <a:avLst/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0">
                    <a:schemeClr val="accent1"/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sz="1600" b="1" dirty="0">
                        <a:solidFill>
                          <a:schemeClr val="tx1"/>
                        </a:solidFill>
                      </a:rPr>
                      <a:t>S</a:t>
                    </a:r>
                  </a:p>
                </p:txBody>
              </p:sp>
              <p:sp>
                <p:nvSpPr>
                  <p:cNvPr id="224" name="Oval 223">
                    <a:extLst>
                      <a:ext uri="{FF2B5EF4-FFF2-40B4-BE49-F238E27FC236}">
                        <a16:creationId xmlns:a16="http://schemas.microsoft.com/office/drawing/2014/main" id="{C4B12127-4316-4D95-9833-8FAAD1B8C73B}"/>
                      </a:ext>
                    </a:extLst>
                  </p:cNvPr>
                  <p:cNvSpPr/>
                  <p:nvPr/>
                </p:nvSpPr>
                <p:spPr>
                  <a:xfrm>
                    <a:off x="13292435" y="861930"/>
                    <a:ext cx="288032" cy="288032"/>
                  </a:xfrm>
                  <a:prstGeom prst="ellipse">
                    <a:avLst/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0">
                    <a:schemeClr val="accent1"/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GB" sz="1200" b="1" dirty="0">
                        <a:solidFill>
                          <a:schemeClr val="tx1"/>
                        </a:solidFill>
                      </a:rPr>
                      <a:t>Ps</a:t>
                    </a:r>
                  </a:p>
                </p:txBody>
              </p:sp>
              <p:sp>
                <p:nvSpPr>
                  <p:cNvPr id="225" name="Oval 224">
                    <a:extLst>
                      <a:ext uri="{FF2B5EF4-FFF2-40B4-BE49-F238E27FC236}">
                        <a16:creationId xmlns:a16="http://schemas.microsoft.com/office/drawing/2014/main" id="{E8B4BA52-86D9-4CA5-A0BE-B45D74DA1880}"/>
                      </a:ext>
                    </a:extLst>
                  </p:cNvPr>
                  <p:cNvSpPr/>
                  <p:nvPr/>
                </p:nvSpPr>
                <p:spPr>
                  <a:xfrm>
                    <a:off x="13618517" y="861930"/>
                    <a:ext cx="288032" cy="288032"/>
                  </a:xfrm>
                  <a:prstGeom prst="ellipse">
                    <a:avLst/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0">
                    <a:schemeClr val="accent1"/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GB" sz="1200" b="1" dirty="0">
                        <a:solidFill>
                          <a:schemeClr val="tx1"/>
                        </a:solidFill>
                      </a:rPr>
                      <a:t>B</a:t>
                    </a:r>
                  </a:p>
                </p:txBody>
              </p:sp>
            </p:grpSp>
          </p:grpSp>
          <p:grpSp>
            <p:nvGrpSpPr>
              <p:cNvPr id="226" name="Group 225">
                <a:extLst>
                  <a:ext uri="{FF2B5EF4-FFF2-40B4-BE49-F238E27FC236}">
                    <a16:creationId xmlns:a16="http://schemas.microsoft.com/office/drawing/2014/main" id="{609C9DC0-6CAC-4BD3-9E32-F6510A0C2DC7}"/>
                  </a:ext>
                </a:extLst>
              </p:cNvPr>
              <p:cNvGrpSpPr/>
              <p:nvPr/>
            </p:nvGrpSpPr>
            <p:grpSpPr>
              <a:xfrm>
                <a:off x="3105404" y="3723346"/>
                <a:ext cx="1515936" cy="2059105"/>
                <a:chOff x="1406776" y="3717433"/>
                <a:chExt cx="1515936" cy="2059105"/>
              </a:xfrm>
            </p:grpSpPr>
            <p:sp>
              <p:nvSpPr>
                <p:cNvPr id="227" name="Rectangle: Rounded Corners 226">
                  <a:extLst>
                    <a:ext uri="{FF2B5EF4-FFF2-40B4-BE49-F238E27FC236}">
                      <a16:creationId xmlns:a16="http://schemas.microsoft.com/office/drawing/2014/main" id="{A541024F-96EE-4308-97B3-89D92294D48A}"/>
                    </a:ext>
                  </a:extLst>
                </p:cNvPr>
                <p:cNvSpPr/>
                <p:nvPr/>
              </p:nvSpPr>
              <p:spPr>
                <a:xfrm>
                  <a:off x="1406776" y="3717433"/>
                  <a:ext cx="1515936" cy="2059105"/>
                </a:xfrm>
                <a:prstGeom prst="roundRect">
                  <a:avLst>
                    <a:gd name="adj" fmla="val 8317"/>
                  </a:avLst>
                </a:prstGeom>
                <a:ln w="38100">
                  <a:solidFill>
                    <a:schemeClr val="accent3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1400" b="1" dirty="0">
                      <a:solidFill>
                        <a:schemeClr val="accent3"/>
                      </a:solidFill>
                    </a:rPr>
                    <a:t>Technology Trends</a:t>
                  </a:r>
                </a:p>
              </p:txBody>
            </p:sp>
            <p:grpSp>
              <p:nvGrpSpPr>
                <p:cNvPr id="228" name="Group 227">
                  <a:extLst>
                    <a:ext uri="{FF2B5EF4-FFF2-40B4-BE49-F238E27FC236}">
                      <a16:creationId xmlns:a16="http://schemas.microsoft.com/office/drawing/2014/main" id="{B5E98915-52E7-4A1A-99A9-F984D3E5E555}"/>
                    </a:ext>
                  </a:extLst>
                </p:cNvPr>
                <p:cNvGrpSpPr/>
                <p:nvPr/>
              </p:nvGrpSpPr>
              <p:grpSpPr>
                <a:xfrm>
                  <a:off x="1647202" y="3867003"/>
                  <a:ext cx="1035084" cy="299106"/>
                  <a:chOff x="1069580" y="5699921"/>
                  <a:chExt cx="1035084" cy="299106"/>
                </a:xfrm>
              </p:grpSpPr>
              <p:sp>
                <p:nvSpPr>
                  <p:cNvPr id="234" name="Oval 233">
                    <a:extLst>
                      <a:ext uri="{FF2B5EF4-FFF2-40B4-BE49-F238E27FC236}">
                        <a16:creationId xmlns:a16="http://schemas.microsoft.com/office/drawing/2014/main" id="{73C98C31-EFE6-4060-B633-CBE6DD7B7D0E}"/>
                      </a:ext>
                    </a:extLst>
                  </p:cNvPr>
                  <p:cNvSpPr/>
                  <p:nvPr/>
                </p:nvSpPr>
                <p:spPr>
                  <a:xfrm>
                    <a:off x="1069580" y="5710995"/>
                    <a:ext cx="288032" cy="288032"/>
                  </a:xfrm>
                  <a:prstGeom prst="ellipse">
                    <a:avLst/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0">
                    <a:schemeClr val="accent1"/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sz="1600" b="1" dirty="0">
                        <a:solidFill>
                          <a:schemeClr val="tx1"/>
                        </a:solidFill>
                      </a:rPr>
                      <a:t>I</a:t>
                    </a:r>
                  </a:p>
                </p:txBody>
              </p:sp>
              <p:sp>
                <p:nvSpPr>
                  <p:cNvPr id="235" name="Oval 234">
                    <a:extLst>
                      <a:ext uri="{FF2B5EF4-FFF2-40B4-BE49-F238E27FC236}">
                        <a16:creationId xmlns:a16="http://schemas.microsoft.com/office/drawing/2014/main" id="{FD703195-95D8-4A5C-B294-09438EA9E0B6}"/>
                      </a:ext>
                    </a:extLst>
                  </p:cNvPr>
                  <p:cNvSpPr/>
                  <p:nvPr/>
                </p:nvSpPr>
                <p:spPr>
                  <a:xfrm>
                    <a:off x="1443106" y="5699921"/>
                    <a:ext cx="288032" cy="288032"/>
                  </a:xfrm>
                  <a:prstGeom prst="ellipse">
                    <a:avLst/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0">
                    <a:schemeClr val="accent1"/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sz="1600" b="1" dirty="0">
                        <a:solidFill>
                          <a:schemeClr val="tx1"/>
                        </a:solidFill>
                      </a:rPr>
                      <a:t>R</a:t>
                    </a:r>
                  </a:p>
                </p:txBody>
              </p:sp>
              <p:sp>
                <p:nvSpPr>
                  <p:cNvPr id="236" name="Oval 235">
                    <a:extLst>
                      <a:ext uri="{FF2B5EF4-FFF2-40B4-BE49-F238E27FC236}">
                        <a16:creationId xmlns:a16="http://schemas.microsoft.com/office/drawing/2014/main" id="{81FA6853-A8FC-467A-8732-5284CE8B1F98}"/>
                      </a:ext>
                    </a:extLst>
                  </p:cNvPr>
                  <p:cNvSpPr/>
                  <p:nvPr/>
                </p:nvSpPr>
                <p:spPr>
                  <a:xfrm>
                    <a:off x="1816632" y="5699921"/>
                    <a:ext cx="288032" cy="288032"/>
                  </a:xfrm>
                  <a:prstGeom prst="ellipse">
                    <a:avLst/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0">
                    <a:schemeClr val="accent1"/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sz="1600" b="1" dirty="0">
                        <a:solidFill>
                          <a:schemeClr val="tx1"/>
                        </a:solidFill>
                      </a:rPr>
                      <a:t>T</a:t>
                    </a:r>
                  </a:p>
                </p:txBody>
              </p:sp>
            </p:grpSp>
            <p:grpSp>
              <p:nvGrpSpPr>
                <p:cNvPr id="229" name="Group 228">
                  <a:extLst>
                    <a:ext uri="{FF2B5EF4-FFF2-40B4-BE49-F238E27FC236}">
                      <a16:creationId xmlns:a16="http://schemas.microsoft.com/office/drawing/2014/main" id="{BCAB1713-FAB0-4FAA-B896-8B573570E057}"/>
                    </a:ext>
                  </a:extLst>
                </p:cNvPr>
                <p:cNvGrpSpPr/>
                <p:nvPr/>
              </p:nvGrpSpPr>
              <p:grpSpPr>
                <a:xfrm>
                  <a:off x="1529388" y="5325176"/>
                  <a:ext cx="1270712" cy="288032"/>
                  <a:chOff x="12635837" y="861930"/>
                  <a:chExt cx="1270712" cy="288032"/>
                </a:xfrm>
              </p:grpSpPr>
              <p:sp>
                <p:nvSpPr>
                  <p:cNvPr id="230" name="Oval 229">
                    <a:extLst>
                      <a:ext uri="{FF2B5EF4-FFF2-40B4-BE49-F238E27FC236}">
                        <a16:creationId xmlns:a16="http://schemas.microsoft.com/office/drawing/2014/main" id="{1B56DC5E-5FFA-472B-8035-071255F3C3F7}"/>
                      </a:ext>
                    </a:extLst>
                  </p:cNvPr>
                  <p:cNvSpPr/>
                  <p:nvPr/>
                </p:nvSpPr>
                <p:spPr>
                  <a:xfrm>
                    <a:off x="12635837" y="861930"/>
                    <a:ext cx="288032" cy="288032"/>
                  </a:xfrm>
                  <a:prstGeom prst="ellipse">
                    <a:avLst/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0">
                    <a:schemeClr val="accent1"/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GB" sz="1200" b="1" dirty="0" err="1">
                        <a:solidFill>
                          <a:schemeClr val="tx1"/>
                        </a:solidFill>
                      </a:rPr>
                      <a:t>Pd</a:t>
                    </a:r>
                    <a:endParaRPr lang="en-GB" sz="1200" b="1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31" name="Oval 230">
                    <a:extLst>
                      <a:ext uri="{FF2B5EF4-FFF2-40B4-BE49-F238E27FC236}">
                        <a16:creationId xmlns:a16="http://schemas.microsoft.com/office/drawing/2014/main" id="{128CD045-5A74-4A98-B2C7-67F047B7FF25}"/>
                      </a:ext>
                    </a:extLst>
                  </p:cNvPr>
                  <p:cNvSpPr/>
                  <p:nvPr/>
                </p:nvSpPr>
                <p:spPr>
                  <a:xfrm>
                    <a:off x="12964136" y="861930"/>
                    <a:ext cx="288032" cy="288032"/>
                  </a:xfrm>
                  <a:prstGeom prst="ellipse">
                    <a:avLst/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0">
                    <a:schemeClr val="accent1"/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sz="1600" b="1" dirty="0">
                        <a:solidFill>
                          <a:schemeClr val="tx1"/>
                        </a:solidFill>
                      </a:rPr>
                      <a:t>S</a:t>
                    </a:r>
                  </a:p>
                </p:txBody>
              </p:sp>
              <p:sp>
                <p:nvSpPr>
                  <p:cNvPr id="232" name="Oval 231">
                    <a:extLst>
                      <a:ext uri="{FF2B5EF4-FFF2-40B4-BE49-F238E27FC236}">
                        <a16:creationId xmlns:a16="http://schemas.microsoft.com/office/drawing/2014/main" id="{29AB8B7A-F148-4102-AA7D-C27E35808555}"/>
                      </a:ext>
                    </a:extLst>
                  </p:cNvPr>
                  <p:cNvSpPr/>
                  <p:nvPr/>
                </p:nvSpPr>
                <p:spPr>
                  <a:xfrm>
                    <a:off x="13292435" y="861930"/>
                    <a:ext cx="288032" cy="288032"/>
                  </a:xfrm>
                  <a:prstGeom prst="ellipse">
                    <a:avLst/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0">
                    <a:schemeClr val="accent1"/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GB" sz="1200" b="1" dirty="0">
                        <a:solidFill>
                          <a:schemeClr val="tx1"/>
                        </a:solidFill>
                      </a:rPr>
                      <a:t>Ps</a:t>
                    </a:r>
                  </a:p>
                </p:txBody>
              </p:sp>
              <p:sp>
                <p:nvSpPr>
                  <p:cNvPr id="233" name="Oval 232">
                    <a:extLst>
                      <a:ext uri="{FF2B5EF4-FFF2-40B4-BE49-F238E27FC236}">
                        <a16:creationId xmlns:a16="http://schemas.microsoft.com/office/drawing/2014/main" id="{9C06B749-2F1D-4B4C-9B1D-C269DFBD5C27}"/>
                      </a:ext>
                    </a:extLst>
                  </p:cNvPr>
                  <p:cNvSpPr/>
                  <p:nvPr/>
                </p:nvSpPr>
                <p:spPr>
                  <a:xfrm>
                    <a:off x="13618517" y="861930"/>
                    <a:ext cx="288032" cy="288032"/>
                  </a:xfrm>
                  <a:prstGeom prst="ellipse">
                    <a:avLst/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0">
                    <a:schemeClr val="accent1"/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GB" sz="1200" b="1" dirty="0">
                        <a:solidFill>
                          <a:schemeClr val="tx1"/>
                        </a:solidFill>
                      </a:rPr>
                      <a:t>B</a:t>
                    </a:r>
                  </a:p>
                </p:txBody>
              </p:sp>
            </p:grpSp>
          </p:grpSp>
          <p:grpSp>
            <p:nvGrpSpPr>
              <p:cNvPr id="237" name="Group 236">
                <a:extLst>
                  <a:ext uri="{FF2B5EF4-FFF2-40B4-BE49-F238E27FC236}">
                    <a16:creationId xmlns:a16="http://schemas.microsoft.com/office/drawing/2014/main" id="{C9061D00-A239-4368-A0A3-C83C1ED8E960}"/>
                  </a:ext>
                </a:extLst>
              </p:cNvPr>
              <p:cNvGrpSpPr/>
              <p:nvPr/>
            </p:nvGrpSpPr>
            <p:grpSpPr>
              <a:xfrm>
                <a:off x="4785007" y="3712416"/>
                <a:ext cx="1515936" cy="2059105"/>
                <a:chOff x="1406776" y="3717433"/>
                <a:chExt cx="1515936" cy="2059105"/>
              </a:xfrm>
            </p:grpSpPr>
            <p:sp>
              <p:nvSpPr>
                <p:cNvPr id="238" name="Rectangle: Rounded Corners 237">
                  <a:extLst>
                    <a:ext uri="{FF2B5EF4-FFF2-40B4-BE49-F238E27FC236}">
                      <a16:creationId xmlns:a16="http://schemas.microsoft.com/office/drawing/2014/main" id="{41239512-7D49-4AD7-9B72-E361C937E24D}"/>
                    </a:ext>
                  </a:extLst>
                </p:cNvPr>
                <p:cNvSpPr/>
                <p:nvPr/>
              </p:nvSpPr>
              <p:spPr>
                <a:xfrm>
                  <a:off x="1406776" y="3717433"/>
                  <a:ext cx="1515936" cy="2059105"/>
                </a:xfrm>
                <a:prstGeom prst="roundRect">
                  <a:avLst>
                    <a:gd name="adj" fmla="val 8317"/>
                  </a:avLst>
                </a:prstGeom>
                <a:ln w="38100">
                  <a:solidFill>
                    <a:schemeClr val="accent3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1400" b="1" dirty="0">
                      <a:solidFill>
                        <a:schemeClr val="accent3"/>
                      </a:solidFill>
                    </a:rPr>
                    <a:t>Signal</a:t>
                  </a:r>
                </a:p>
              </p:txBody>
            </p:sp>
            <p:grpSp>
              <p:nvGrpSpPr>
                <p:cNvPr id="239" name="Group 238">
                  <a:extLst>
                    <a:ext uri="{FF2B5EF4-FFF2-40B4-BE49-F238E27FC236}">
                      <a16:creationId xmlns:a16="http://schemas.microsoft.com/office/drawing/2014/main" id="{DBBAD2A3-B4D9-4B1F-9507-6EA552631590}"/>
                    </a:ext>
                  </a:extLst>
                </p:cNvPr>
                <p:cNvGrpSpPr/>
                <p:nvPr/>
              </p:nvGrpSpPr>
              <p:grpSpPr>
                <a:xfrm>
                  <a:off x="1647202" y="3867003"/>
                  <a:ext cx="1035084" cy="299106"/>
                  <a:chOff x="1069580" y="5699921"/>
                  <a:chExt cx="1035084" cy="299106"/>
                </a:xfrm>
              </p:grpSpPr>
              <p:sp>
                <p:nvSpPr>
                  <p:cNvPr id="245" name="Oval 244">
                    <a:extLst>
                      <a:ext uri="{FF2B5EF4-FFF2-40B4-BE49-F238E27FC236}">
                        <a16:creationId xmlns:a16="http://schemas.microsoft.com/office/drawing/2014/main" id="{91453E29-DDF6-4CB2-B011-277958641388}"/>
                      </a:ext>
                    </a:extLst>
                  </p:cNvPr>
                  <p:cNvSpPr/>
                  <p:nvPr/>
                </p:nvSpPr>
                <p:spPr>
                  <a:xfrm>
                    <a:off x="1069580" y="5710995"/>
                    <a:ext cx="288032" cy="288032"/>
                  </a:xfrm>
                  <a:prstGeom prst="ellipse">
                    <a:avLst/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0">
                    <a:schemeClr val="accent1"/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sz="1600" b="1" dirty="0">
                        <a:solidFill>
                          <a:schemeClr val="tx1"/>
                        </a:solidFill>
                      </a:rPr>
                      <a:t>I</a:t>
                    </a:r>
                  </a:p>
                </p:txBody>
              </p:sp>
              <p:sp>
                <p:nvSpPr>
                  <p:cNvPr id="246" name="Oval 245">
                    <a:extLst>
                      <a:ext uri="{FF2B5EF4-FFF2-40B4-BE49-F238E27FC236}">
                        <a16:creationId xmlns:a16="http://schemas.microsoft.com/office/drawing/2014/main" id="{4694DAC2-FE5B-46CC-8A7A-D5B28E5D9086}"/>
                      </a:ext>
                    </a:extLst>
                  </p:cNvPr>
                  <p:cNvSpPr/>
                  <p:nvPr/>
                </p:nvSpPr>
                <p:spPr>
                  <a:xfrm>
                    <a:off x="1443106" y="5699921"/>
                    <a:ext cx="288032" cy="288032"/>
                  </a:xfrm>
                  <a:prstGeom prst="ellipse">
                    <a:avLst/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0">
                    <a:schemeClr val="accent1"/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sz="1600" b="1" dirty="0">
                        <a:solidFill>
                          <a:schemeClr val="tx1"/>
                        </a:solidFill>
                      </a:rPr>
                      <a:t>R</a:t>
                    </a:r>
                  </a:p>
                </p:txBody>
              </p:sp>
              <p:sp>
                <p:nvSpPr>
                  <p:cNvPr id="247" name="Oval 246">
                    <a:extLst>
                      <a:ext uri="{FF2B5EF4-FFF2-40B4-BE49-F238E27FC236}">
                        <a16:creationId xmlns:a16="http://schemas.microsoft.com/office/drawing/2014/main" id="{AA423549-E99E-404F-8527-81AF79B3488D}"/>
                      </a:ext>
                    </a:extLst>
                  </p:cNvPr>
                  <p:cNvSpPr/>
                  <p:nvPr/>
                </p:nvSpPr>
                <p:spPr>
                  <a:xfrm>
                    <a:off x="1816632" y="5699921"/>
                    <a:ext cx="288032" cy="288032"/>
                  </a:xfrm>
                  <a:prstGeom prst="ellipse">
                    <a:avLst/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0">
                    <a:schemeClr val="accent1"/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sz="1600" b="1" dirty="0">
                        <a:solidFill>
                          <a:schemeClr val="tx1"/>
                        </a:solidFill>
                      </a:rPr>
                      <a:t>T</a:t>
                    </a:r>
                  </a:p>
                </p:txBody>
              </p:sp>
            </p:grpSp>
            <p:grpSp>
              <p:nvGrpSpPr>
                <p:cNvPr id="240" name="Group 239">
                  <a:extLst>
                    <a:ext uri="{FF2B5EF4-FFF2-40B4-BE49-F238E27FC236}">
                      <a16:creationId xmlns:a16="http://schemas.microsoft.com/office/drawing/2014/main" id="{621A7874-3E31-46E8-9C0B-98E90FA47D5E}"/>
                    </a:ext>
                  </a:extLst>
                </p:cNvPr>
                <p:cNvGrpSpPr/>
                <p:nvPr/>
              </p:nvGrpSpPr>
              <p:grpSpPr>
                <a:xfrm>
                  <a:off x="1529388" y="5325176"/>
                  <a:ext cx="1270712" cy="288032"/>
                  <a:chOff x="12635837" y="861930"/>
                  <a:chExt cx="1270712" cy="288032"/>
                </a:xfrm>
              </p:grpSpPr>
              <p:sp>
                <p:nvSpPr>
                  <p:cNvPr id="241" name="Oval 240">
                    <a:extLst>
                      <a:ext uri="{FF2B5EF4-FFF2-40B4-BE49-F238E27FC236}">
                        <a16:creationId xmlns:a16="http://schemas.microsoft.com/office/drawing/2014/main" id="{51D5BF51-013C-434F-AB17-C7DDF6208E90}"/>
                      </a:ext>
                    </a:extLst>
                  </p:cNvPr>
                  <p:cNvSpPr/>
                  <p:nvPr/>
                </p:nvSpPr>
                <p:spPr>
                  <a:xfrm>
                    <a:off x="12635837" y="861930"/>
                    <a:ext cx="288032" cy="288032"/>
                  </a:xfrm>
                  <a:prstGeom prst="ellipse">
                    <a:avLst/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0">
                    <a:schemeClr val="accent1"/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GB" sz="1200" b="1" dirty="0" err="1">
                        <a:solidFill>
                          <a:schemeClr val="tx1"/>
                        </a:solidFill>
                      </a:rPr>
                      <a:t>Pd</a:t>
                    </a:r>
                    <a:endParaRPr lang="en-GB" sz="1200" b="1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42" name="Oval 241">
                    <a:extLst>
                      <a:ext uri="{FF2B5EF4-FFF2-40B4-BE49-F238E27FC236}">
                        <a16:creationId xmlns:a16="http://schemas.microsoft.com/office/drawing/2014/main" id="{8407AA22-39FD-4449-B7AF-8639B4D10515}"/>
                      </a:ext>
                    </a:extLst>
                  </p:cNvPr>
                  <p:cNvSpPr/>
                  <p:nvPr/>
                </p:nvSpPr>
                <p:spPr>
                  <a:xfrm>
                    <a:off x="12964136" y="861930"/>
                    <a:ext cx="288032" cy="288032"/>
                  </a:xfrm>
                  <a:prstGeom prst="ellipse">
                    <a:avLst/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0">
                    <a:schemeClr val="accent1"/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sz="1600" b="1" dirty="0">
                        <a:solidFill>
                          <a:schemeClr val="tx1"/>
                        </a:solidFill>
                      </a:rPr>
                      <a:t>S</a:t>
                    </a:r>
                  </a:p>
                </p:txBody>
              </p:sp>
              <p:sp>
                <p:nvSpPr>
                  <p:cNvPr id="243" name="Oval 242">
                    <a:extLst>
                      <a:ext uri="{FF2B5EF4-FFF2-40B4-BE49-F238E27FC236}">
                        <a16:creationId xmlns:a16="http://schemas.microsoft.com/office/drawing/2014/main" id="{7C931285-E4E6-4F16-B753-86CF0A986C58}"/>
                      </a:ext>
                    </a:extLst>
                  </p:cNvPr>
                  <p:cNvSpPr/>
                  <p:nvPr/>
                </p:nvSpPr>
                <p:spPr>
                  <a:xfrm>
                    <a:off x="13292435" y="861930"/>
                    <a:ext cx="288032" cy="288032"/>
                  </a:xfrm>
                  <a:prstGeom prst="ellipse">
                    <a:avLst/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0">
                    <a:schemeClr val="accent1"/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GB" sz="1200" b="1" dirty="0">
                        <a:solidFill>
                          <a:schemeClr val="tx1"/>
                        </a:solidFill>
                      </a:rPr>
                      <a:t>Ps</a:t>
                    </a:r>
                  </a:p>
                </p:txBody>
              </p:sp>
              <p:sp>
                <p:nvSpPr>
                  <p:cNvPr id="244" name="Oval 243">
                    <a:extLst>
                      <a:ext uri="{FF2B5EF4-FFF2-40B4-BE49-F238E27FC236}">
                        <a16:creationId xmlns:a16="http://schemas.microsoft.com/office/drawing/2014/main" id="{3F1E3DCF-D1D2-42C0-8DC2-AA5B159288FE}"/>
                      </a:ext>
                    </a:extLst>
                  </p:cNvPr>
                  <p:cNvSpPr/>
                  <p:nvPr/>
                </p:nvSpPr>
                <p:spPr>
                  <a:xfrm>
                    <a:off x="13618517" y="861930"/>
                    <a:ext cx="288032" cy="288032"/>
                  </a:xfrm>
                  <a:prstGeom prst="ellipse">
                    <a:avLst/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0">
                    <a:schemeClr val="accent1"/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GB" sz="1200" b="1" dirty="0">
                        <a:solidFill>
                          <a:schemeClr val="tx1"/>
                        </a:solidFill>
                      </a:rPr>
                      <a:t>B</a:t>
                    </a:r>
                  </a:p>
                </p:txBody>
              </p:sp>
            </p:grpSp>
          </p:grpSp>
        </p:grpSp>
        <p:grpSp>
          <p:nvGrpSpPr>
            <p:cNvPr id="248" name="Group 247">
              <a:extLst>
                <a:ext uri="{FF2B5EF4-FFF2-40B4-BE49-F238E27FC236}">
                  <a16:creationId xmlns:a16="http://schemas.microsoft.com/office/drawing/2014/main" id="{6F7350FA-BCC8-46BD-BBF5-D5BF64D71789}"/>
                </a:ext>
              </a:extLst>
            </p:cNvPr>
            <p:cNvGrpSpPr/>
            <p:nvPr/>
          </p:nvGrpSpPr>
          <p:grpSpPr>
            <a:xfrm>
              <a:off x="6763538" y="3191443"/>
              <a:ext cx="5301090" cy="2892796"/>
              <a:chOff x="1222022" y="3174037"/>
              <a:chExt cx="5301090" cy="2892796"/>
            </a:xfrm>
          </p:grpSpPr>
          <p:sp>
            <p:nvSpPr>
              <p:cNvPr id="249" name="Rectangle: Rounded Corners 248">
                <a:extLst>
                  <a:ext uri="{FF2B5EF4-FFF2-40B4-BE49-F238E27FC236}">
                    <a16:creationId xmlns:a16="http://schemas.microsoft.com/office/drawing/2014/main" id="{6ACB393D-2D89-4FB5-8D5B-A126F5FE37C8}"/>
                  </a:ext>
                </a:extLst>
              </p:cNvPr>
              <p:cNvSpPr/>
              <p:nvPr/>
            </p:nvSpPr>
            <p:spPr>
              <a:xfrm>
                <a:off x="1222022" y="3174037"/>
                <a:ext cx="5301090" cy="2892796"/>
              </a:xfrm>
              <a:prstGeom prst="roundRect">
                <a:avLst>
                  <a:gd name="adj" fmla="val 3817"/>
                </a:avLst>
              </a:prstGeom>
              <a:ln w="38100">
                <a:solidFill>
                  <a:schemeClr val="accent4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GB" sz="2400" b="1" dirty="0">
                    <a:solidFill>
                      <a:schemeClr val="accent4"/>
                    </a:solidFill>
                  </a:rPr>
                  <a:t>Client Value Chain</a:t>
                </a:r>
              </a:p>
            </p:txBody>
          </p:sp>
          <p:grpSp>
            <p:nvGrpSpPr>
              <p:cNvPr id="250" name="Group 249">
                <a:extLst>
                  <a:ext uri="{FF2B5EF4-FFF2-40B4-BE49-F238E27FC236}">
                    <a16:creationId xmlns:a16="http://schemas.microsoft.com/office/drawing/2014/main" id="{98FF196B-D633-4D54-8AC7-112361076CF7}"/>
                  </a:ext>
                </a:extLst>
              </p:cNvPr>
              <p:cNvGrpSpPr/>
              <p:nvPr/>
            </p:nvGrpSpPr>
            <p:grpSpPr>
              <a:xfrm>
                <a:off x="1406776" y="3717433"/>
                <a:ext cx="1515936" cy="2059105"/>
                <a:chOff x="1406776" y="3717433"/>
                <a:chExt cx="1515936" cy="2059105"/>
              </a:xfrm>
            </p:grpSpPr>
            <p:sp>
              <p:nvSpPr>
                <p:cNvPr id="273" name="Rectangle: Rounded Corners 272">
                  <a:extLst>
                    <a:ext uri="{FF2B5EF4-FFF2-40B4-BE49-F238E27FC236}">
                      <a16:creationId xmlns:a16="http://schemas.microsoft.com/office/drawing/2014/main" id="{FE53FFF2-F6CF-48C5-9822-E77773786541}"/>
                    </a:ext>
                  </a:extLst>
                </p:cNvPr>
                <p:cNvSpPr/>
                <p:nvPr/>
              </p:nvSpPr>
              <p:spPr>
                <a:xfrm>
                  <a:off x="1406776" y="3717433"/>
                  <a:ext cx="1515936" cy="2059105"/>
                </a:xfrm>
                <a:prstGeom prst="roundRect">
                  <a:avLst>
                    <a:gd name="adj" fmla="val 8317"/>
                  </a:avLst>
                </a:prstGeom>
                <a:ln w="38100">
                  <a:solidFill>
                    <a:schemeClr val="accent3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1400" b="1" dirty="0">
                      <a:solidFill>
                        <a:schemeClr val="accent3"/>
                      </a:solidFill>
                    </a:rPr>
                    <a:t>Business Disruptors</a:t>
                  </a:r>
                </a:p>
              </p:txBody>
            </p:sp>
            <p:grpSp>
              <p:nvGrpSpPr>
                <p:cNvPr id="274" name="Group 273">
                  <a:extLst>
                    <a:ext uri="{FF2B5EF4-FFF2-40B4-BE49-F238E27FC236}">
                      <a16:creationId xmlns:a16="http://schemas.microsoft.com/office/drawing/2014/main" id="{B2BAC76E-6C64-4FAE-A4FC-3280A9106140}"/>
                    </a:ext>
                  </a:extLst>
                </p:cNvPr>
                <p:cNvGrpSpPr/>
                <p:nvPr/>
              </p:nvGrpSpPr>
              <p:grpSpPr>
                <a:xfrm>
                  <a:off x="1647202" y="3867003"/>
                  <a:ext cx="1035084" cy="299106"/>
                  <a:chOff x="1069580" y="5699921"/>
                  <a:chExt cx="1035084" cy="299106"/>
                </a:xfrm>
              </p:grpSpPr>
              <p:sp>
                <p:nvSpPr>
                  <p:cNvPr id="280" name="Oval 279">
                    <a:extLst>
                      <a:ext uri="{FF2B5EF4-FFF2-40B4-BE49-F238E27FC236}">
                        <a16:creationId xmlns:a16="http://schemas.microsoft.com/office/drawing/2014/main" id="{15856B26-8057-47C9-A3F5-C12F56F0620C}"/>
                      </a:ext>
                    </a:extLst>
                  </p:cNvPr>
                  <p:cNvSpPr/>
                  <p:nvPr/>
                </p:nvSpPr>
                <p:spPr>
                  <a:xfrm>
                    <a:off x="1069580" y="5710995"/>
                    <a:ext cx="288032" cy="288032"/>
                  </a:xfrm>
                  <a:prstGeom prst="ellipse">
                    <a:avLst/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0">
                    <a:schemeClr val="accent1"/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sz="1600" b="1" dirty="0">
                        <a:solidFill>
                          <a:schemeClr val="tx1"/>
                        </a:solidFill>
                      </a:rPr>
                      <a:t>I</a:t>
                    </a:r>
                  </a:p>
                </p:txBody>
              </p:sp>
              <p:sp>
                <p:nvSpPr>
                  <p:cNvPr id="281" name="Oval 280">
                    <a:extLst>
                      <a:ext uri="{FF2B5EF4-FFF2-40B4-BE49-F238E27FC236}">
                        <a16:creationId xmlns:a16="http://schemas.microsoft.com/office/drawing/2014/main" id="{B3FDFCEE-5391-4397-A83D-BDD40819A784}"/>
                      </a:ext>
                    </a:extLst>
                  </p:cNvPr>
                  <p:cNvSpPr/>
                  <p:nvPr/>
                </p:nvSpPr>
                <p:spPr>
                  <a:xfrm>
                    <a:off x="1443106" y="5699921"/>
                    <a:ext cx="288032" cy="288032"/>
                  </a:xfrm>
                  <a:prstGeom prst="ellipse">
                    <a:avLst/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0">
                    <a:schemeClr val="accent1"/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sz="1600" b="1" dirty="0">
                        <a:solidFill>
                          <a:schemeClr val="tx1"/>
                        </a:solidFill>
                      </a:rPr>
                      <a:t>R</a:t>
                    </a:r>
                  </a:p>
                </p:txBody>
              </p:sp>
              <p:sp>
                <p:nvSpPr>
                  <p:cNvPr id="282" name="Oval 281">
                    <a:extLst>
                      <a:ext uri="{FF2B5EF4-FFF2-40B4-BE49-F238E27FC236}">
                        <a16:creationId xmlns:a16="http://schemas.microsoft.com/office/drawing/2014/main" id="{5B6E3D25-C8AF-4021-B13C-8CADCC3CCCC4}"/>
                      </a:ext>
                    </a:extLst>
                  </p:cNvPr>
                  <p:cNvSpPr/>
                  <p:nvPr/>
                </p:nvSpPr>
                <p:spPr>
                  <a:xfrm>
                    <a:off x="1816632" y="5699921"/>
                    <a:ext cx="288032" cy="288032"/>
                  </a:xfrm>
                  <a:prstGeom prst="ellipse">
                    <a:avLst/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0">
                    <a:schemeClr val="accent1"/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sz="1600" b="1" dirty="0">
                        <a:solidFill>
                          <a:schemeClr val="tx1"/>
                        </a:solidFill>
                      </a:rPr>
                      <a:t>T</a:t>
                    </a:r>
                  </a:p>
                </p:txBody>
              </p:sp>
            </p:grpSp>
            <p:grpSp>
              <p:nvGrpSpPr>
                <p:cNvPr id="275" name="Group 274">
                  <a:extLst>
                    <a:ext uri="{FF2B5EF4-FFF2-40B4-BE49-F238E27FC236}">
                      <a16:creationId xmlns:a16="http://schemas.microsoft.com/office/drawing/2014/main" id="{A54F520D-27AD-454B-8FE6-915AAB767D7B}"/>
                    </a:ext>
                  </a:extLst>
                </p:cNvPr>
                <p:cNvGrpSpPr/>
                <p:nvPr/>
              </p:nvGrpSpPr>
              <p:grpSpPr>
                <a:xfrm>
                  <a:off x="1529388" y="5325176"/>
                  <a:ext cx="1270712" cy="288032"/>
                  <a:chOff x="12635837" y="861930"/>
                  <a:chExt cx="1270712" cy="288032"/>
                </a:xfrm>
              </p:grpSpPr>
              <p:sp>
                <p:nvSpPr>
                  <p:cNvPr id="276" name="Oval 275">
                    <a:extLst>
                      <a:ext uri="{FF2B5EF4-FFF2-40B4-BE49-F238E27FC236}">
                        <a16:creationId xmlns:a16="http://schemas.microsoft.com/office/drawing/2014/main" id="{F08139DE-DE2C-48D0-8C76-1FFA70C4061F}"/>
                      </a:ext>
                    </a:extLst>
                  </p:cNvPr>
                  <p:cNvSpPr/>
                  <p:nvPr/>
                </p:nvSpPr>
                <p:spPr>
                  <a:xfrm>
                    <a:off x="12635837" y="861930"/>
                    <a:ext cx="288032" cy="288032"/>
                  </a:xfrm>
                  <a:prstGeom prst="ellipse">
                    <a:avLst/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0">
                    <a:schemeClr val="accent1"/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GB" sz="1200" b="1" dirty="0" err="1">
                        <a:solidFill>
                          <a:schemeClr val="tx1"/>
                        </a:solidFill>
                      </a:rPr>
                      <a:t>Pd</a:t>
                    </a:r>
                    <a:endParaRPr lang="en-GB" sz="1200" b="1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77" name="Oval 276">
                    <a:extLst>
                      <a:ext uri="{FF2B5EF4-FFF2-40B4-BE49-F238E27FC236}">
                        <a16:creationId xmlns:a16="http://schemas.microsoft.com/office/drawing/2014/main" id="{C8269F0E-C790-490E-A8F7-4CD9611E0AC0}"/>
                      </a:ext>
                    </a:extLst>
                  </p:cNvPr>
                  <p:cNvSpPr/>
                  <p:nvPr/>
                </p:nvSpPr>
                <p:spPr>
                  <a:xfrm>
                    <a:off x="12964136" y="861930"/>
                    <a:ext cx="288032" cy="288032"/>
                  </a:xfrm>
                  <a:prstGeom prst="ellipse">
                    <a:avLst/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0">
                    <a:schemeClr val="accent1"/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sz="1600" b="1" dirty="0">
                        <a:solidFill>
                          <a:schemeClr val="tx1"/>
                        </a:solidFill>
                      </a:rPr>
                      <a:t>S</a:t>
                    </a:r>
                  </a:p>
                </p:txBody>
              </p:sp>
              <p:sp>
                <p:nvSpPr>
                  <p:cNvPr id="278" name="Oval 277">
                    <a:extLst>
                      <a:ext uri="{FF2B5EF4-FFF2-40B4-BE49-F238E27FC236}">
                        <a16:creationId xmlns:a16="http://schemas.microsoft.com/office/drawing/2014/main" id="{54A36FB1-17CF-4FCA-B173-B325E8C58449}"/>
                      </a:ext>
                    </a:extLst>
                  </p:cNvPr>
                  <p:cNvSpPr/>
                  <p:nvPr/>
                </p:nvSpPr>
                <p:spPr>
                  <a:xfrm>
                    <a:off x="13292435" y="861930"/>
                    <a:ext cx="288032" cy="288032"/>
                  </a:xfrm>
                  <a:prstGeom prst="ellipse">
                    <a:avLst/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0">
                    <a:schemeClr val="accent1"/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GB" sz="1200" b="1" dirty="0">
                        <a:solidFill>
                          <a:schemeClr val="tx1"/>
                        </a:solidFill>
                      </a:rPr>
                      <a:t>Ps</a:t>
                    </a:r>
                  </a:p>
                </p:txBody>
              </p:sp>
              <p:sp>
                <p:nvSpPr>
                  <p:cNvPr id="279" name="Oval 278">
                    <a:extLst>
                      <a:ext uri="{FF2B5EF4-FFF2-40B4-BE49-F238E27FC236}">
                        <a16:creationId xmlns:a16="http://schemas.microsoft.com/office/drawing/2014/main" id="{F0F4F547-41D0-4E0F-BBCC-5D512C1A199A}"/>
                      </a:ext>
                    </a:extLst>
                  </p:cNvPr>
                  <p:cNvSpPr/>
                  <p:nvPr/>
                </p:nvSpPr>
                <p:spPr>
                  <a:xfrm>
                    <a:off x="13618517" y="861930"/>
                    <a:ext cx="288032" cy="288032"/>
                  </a:xfrm>
                  <a:prstGeom prst="ellipse">
                    <a:avLst/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0">
                    <a:schemeClr val="accent1"/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GB" sz="1200" b="1" dirty="0">
                        <a:solidFill>
                          <a:schemeClr val="tx1"/>
                        </a:solidFill>
                      </a:rPr>
                      <a:t>B</a:t>
                    </a:r>
                  </a:p>
                </p:txBody>
              </p:sp>
            </p:grpSp>
          </p:grpSp>
          <p:grpSp>
            <p:nvGrpSpPr>
              <p:cNvPr id="251" name="Group 250">
                <a:extLst>
                  <a:ext uri="{FF2B5EF4-FFF2-40B4-BE49-F238E27FC236}">
                    <a16:creationId xmlns:a16="http://schemas.microsoft.com/office/drawing/2014/main" id="{2C870C2F-06A7-4BCC-ABED-BA65B5456EC9}"/>
                  </a:ext>
                </a:extLst>
              </p:cNvPr>
              <p:cNvGrpSpPr/>
              <p:nvPr/>
            </p:nvGrpSpPr>
            <p:grpSpPr>
              <a:xfrm>
                <a:off x="3105404" y="3723346"/>
                <a:ext cx="1515936" cy="2059105"/>
                <a:chOff x="1406776" y="3717433"/>
                <a:chExt cx="1515936" cy="2059105"/>
              </a:xfrm>
            </p:grpSpPr>
            <p:sp>
              <p:nvSpPr>
                <p:cNvPr id="263" name="Rectangle: Rounded Corners 262">
                  <a:extLst>
                    <a:ext uri="{FF2B5EF4-FFF2-40B4-BE49-F238E27FC236}">
                      <a16:creationId xmlns:a16="http://schemas.microsoft.com/office/drawing/2014/main" id="{E2CE463F-0518-422C-A52A-002C32C64E6F}"/>
                    </a:ext>
                  </a:extLst>
                </p:cNvPr>
                <p:cNvSpPr/>
                <p:nvPr/>
              </p:nvSpPr>
              <p:spPr>
                <a:xfrm>
                  <a:off x="1406776" y="3717433"/>
                  <a:ext cx="1515936" cy="2059105"/>
                </a:xfrm>
                <a:prstGeom prst="roundRect">
                  <a:avLst>
                    <a:gd name="adj" fmla="val 8317"/>
                  </a:avLst>
                </a:prstGeom>
                <a:ln w="38100">
                  <a:solidFill>
                    <a:schemeClr val="accent3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1400" b="1" dirty="0">
                      <a:solidFill>
                        <a:schemeClr val="accent3"/>
                      </a:solidFill>
                    </a:rPr>
                    <a:t>Technology Trends</a:t>
                  </a:r>
                </a:p>
              </p:txBody>
            </p:sp>
            <p:grpSp>
              <p:nvGrpSpPr>
                <p:cNvPr id="264" name="Group 263">
                  <a:extLst>
                    <a:ext uri="{FF2B5EF4-FFF2-40B4-BE49-F238E27FC236}">
                      <a16:creationId xmlns:a16="http://schemas.microsoft.com/office/drawing/2014/main" id="{D7C65591-6573-493E-9EE2-A396CCE9E9A7}"/>
                    </a:ext>
                  </a:extLst>
                </p:cNvPr>
                <p:cNvGrpSpPr/>
                <p:nvPr/>
              </p:nvGrpSpPr>
              <p:grpSpPr>
                <a:xfrm>
                  <a:off x="1647202" y="3867003"/>
                  <a:ext cx="1035084" cy="299106"/>
                  <a:chOff x="1069580" y="5699921"/>
                  <a:chExt cx="1035084" cy="299106"/>
                </a:xfrm>
              </p:grpSpPr>
              <p:sp>
                <p:nvSpPr>
                  <p:cNvPr id="270" name="Oval 269">
                    <a:extLst>
                      <a:ext uri="{FF2B5EF4-FFF2-40B4-BE49-F238E27FC236}">
                        <a16:creationId xmlns:a16="http://schemas.microsoft.com/office/drawing/2014/main" id="{5464B66B-82EF-46F9-9703-F28FB5B4CCB7}"/>
                      </a:ext>
                    </a:extLst>
                  </p:cNvPr>
                  <p:cNvSpPr/>
                  <p:nvPr/>
                </p:nvSpPr>
                <p:spPr>
                  <a:xfrm>
                    <a:off x="1069580" y="5710995"/>
                    <a:ext cx="288032" cy="288032"/>
                  </a:xfrm>
                  <a:prstGeom prst="ellipse">
                    <a:avLst/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0">
                    <a:schemeClr val="accent1"/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sz="1600" b="1" dirty="0">
                        <a:solidFill>
                          <a:schemeClr val="tx1"/>
                        </a:solidFill>
                      </a:rPr>
                      <a:t>I</a:t>
                    </a:r>
                  </a:p>
                </p:txBody>
              </p:sp>
              <p:sp>
                <p:nvSpPr>
                  <p:cNvPr id="271" name="Oval 270">
                    <a:extLst>
                      <a:ext uri="{FF2B5EF4-FFF2-40B4-BE49-F238E27FC236}">
                        <a16:creationId xmlns:a16="http://schemas.microsoft.com/office/drawing/2014/main" id="{BC8F0494-C1A3-4B30-A9E5-969019140F38}"/>
                      </a:ext>
                    </a:extLst>
                  </p:cNvPr>
                  <p:cNvSpPr/>
                  <p:nvPr/>
                </p:nvSpPr>
                <p:spPr>
                  <a:xfrm>
                    <a:off x="1443106" y="5699921"/>
                    <a:ext cx="288032" cy="288032"/>
                  </a:xfrm>
                  <a:prstGeom prst="ellipse">
                    <a:avLst/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0">
                    <a:schemeClr val="accent1"/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sz="1600" b="1" dirty="0">
                        <a:solidFill>
                          <a:schemeClr val="tx1"/>
                        </a:solidFill>
                      </a:rPr>
                      <a:t>R</a:t>
                    </a:r>
                  </a:p>
                </p:txBody>
              </p:sp>
              <p:sp>
                <p:nvSpPr>
                  <p:cNvPr id="272" name="Oval 271">
                    <a:extLst>
                      <a:ext uri="{FF2B5EF4-FFF2-40B4-BE49-F238E27FC236}">
                        <a16:creationId xmlns:a16="http://schemas.microsoft.com/office/drawing/2014/main" id="{5922E393-83EA-473C-B7EC-24F8C00A5AB3}"/>
                      </a:ext>
                    </a:extLst>
                  </p:cNvPr>
                  <p:cNvSpPr/>
                  <p:nvPr/>
                </p:nvSpPr>
                <p:spPr>
                  <a:xfrm>
                    <a:off x="1816632" y="5699921"/>
                    <a:ext cx="288032" cy="288032"/>
                  </a:xfrm>
                  <a:prstGeom prst="ellipse">
                    <a:avLst/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0">
                    <a:schemeClr val="accent1"/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sz="1600" b="1" dirty="0">
                        <a:solidFill>
                          <a:schemeClr val="tx1"/>
                        </a:solidFill>
                      </a:rPr>
                      <a:t>T</a:t>
                    </a:r>
                  </a:p>
                </p:txBody>
              </p:sp>
            </p:grpSp>
            <p:grpSp>
              <p:nvGrpSpPr>
                <p:cNvPr id="265" name="Group 264">
                  <a:extLst>
                    <a:ext uri="{FF2B5EF4-FFF2-40B4-BE49-F238E27FC236}">
                      <a16:creationId xmlns:a16="http://schemas.microsoft.com/office/drawing/2014/main" id="{1DDEA188-F6B0-425B-AE3A-F2FB55A111F2}"/>
                    </a:ext>
                  </a:extLst>
                </p:cNvPr>
                <p:cNvGrpSpPr/>
                <p:nvPr/>
              </p:nvGrpSpPr>
              <p:grpSpPr>
                <a:xfrm>
                  <a:off x="1529388" y="5325176"/>
                  <a:ext cx="1270712" cy="288032"/>
                  <a:chOff x="12635837" y="861930"/>
                  <a:chExt cx="1270712" cy="288032"/>
                </a:xfrm>
              </p:grpSpPr>
              <p:sp>
                <p:nvSpPr>
                  <p:cNvPr id="266" name="Oval 265">
                    <a:extLst>
                      <a:ext uri="{FF2B5EF4-FFF2-40B4-BE49-F238E27FC236}">
                        <a16:creationId xmlns:a16="http://schemas.microsoft.com/office/drawing/2014/main" id="{4E1524C5-5CB1-4093-B894-AC497AFBFEE4}"/>
                      </a:ext>
                    </a:extLst>
                  </p:cNvPr>
                  <p:cNvSpPr/>
                  <p:nvPr/>
                </p:nvSpPr>
                <p:spPr>
                  <a:xfrm>
                    <a:off x="12635837" y="861930"/>
                    <a:ext cx="288032" cy="288032"/>
                  </a:xfrm>
                  <a:prstGeom prst="ellipse">
                    <a:avLst/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0">
                    <a:schemeClr val="accent1"/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GB" sz="1200" b="1" dirty="0" err="1">
                        <a:solidFill>
                          <a:schemeClr val="tx1"/>
                        </a:solidFill>
                      </a:rPr>
                      <a:t>Pd</a:t>
                    </a:r>
                    <a:endParaRPr lang="en-GB" sz="1200" b="1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67" name="Oval 266">
                    <a:extLst>
                      <a:ext uri="{FF2B5EF4-FFF2-40B4-BE49-F238E27FC236}">
                        <a16:creationId xmlns:a16="http://schemas.microsoft.com/office/drawing/2014/main" id="{B4A2355D-AC3F-4958-8C94-02F0ACFBC0FB}"/>
                      </a:ext>
                    </a:extLst>
                  </p:cNvPr>
                  <p:cNvSpPr/>
                  <p:nvPr/>
                </p:nvSpPr>
                <p:spPr>
                  <a:xfrm>
                    <a:off x="12964136" y="861930"/>
                    <a:ext cx="288032" cy="288032"/>
                  </a:xfrm>
                  <a:prstGeom prst="ellipse">
                    <a:avLst/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0">
                    <a:schemeClr val="accent1"/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sz="1600" b="1" dirty="0">
                        <a:solidFill>
                          <a:schemeClr val="tx1"/>
                        </a:solidFill>
                      </a:rPr>
                      <a:t>S</a:t>
                    </a:r>
                  </a:p>
                </p:txBody>
              </p:sp>
              <p:sp>
                <p:nvSpPr>
                  <p:cNvPr id="268" name="Oval 267">
                    <a:extLst>
                      <a:ext uri="{FF2B5EF4-FFF2-40B4-BE49-F238E27FC236}">
                        <a16:creationId xmlns:a16="http://schemas.microsoft.com/office/drawing/2014/main" id="{EBD3C31C-71D6-453E-8CD0-8FDD97CD3221}"/>
                      </a:ext>
                    </a:extLst>
                  </p:cNvPr>
                  <p:cNvSpPr/>
                  <p:nvPr/>
                </p:nvSpPr>
                <p:spPr>
                  <a:xfrm>
                    <a:off x="13292435" y="861930"/>
                    <a:ext cx="288032" cy="288032"/>
                  </a:xfrm>
                  <a:prstGeom prst="ellipse">
                    <a:avLst/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0">
                    <a:schemeClr val="accent1"/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GB" sz="1200" b="1" dirty="0">
                        <a:solidFill>
                          <a:schemeClr val="tx1"/>
                        </a:solidFill>
                      </a:rPr>
                      <a:t>Ps</a:t>
                    </a:r>
                  </a:p>
                </p:txBody>
              </p:sp>
              <p:sp>
                <p:nvSpPr>
                  <p:cNvPr id="269" name="Oval 268">
                    <a:extLst>
                      <a:ext uri="{FF2B5EF4-FFF2-40B4-BE49-F238E27FC236}">
                        <a16:creationId xmlns:a16="http://schemas.microsoft.com/office/drawing/2014/main" id="{0F0535EB-EEF5-4BD6-B32C-4EDCEF9C7D7E}"/>
                      </a:ext>
                    </a:extLst>
                  </p:cNvPr>
                  <p:cNvSpPr/>
                  <p:nvPr/>
                </p:nvSpPr>
                <p:spPr>
                  <a:xfrm>
                    <a:off x="13618517" y="861930"/>
                    <a:ext cx="288032" cy="288032"/>
                  </a:xfrm>
                  <a:prstGeom prst="ellipse">
                    <a:avLst/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0">
                    <a:schemeClr val="accent1"/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GB" sz="1200" b="1" dirty="0">
                        <a:solidFill>
                          <a:schemeClr val="tx1"/>
                        </a:solidFill>
                      </a:rPr>
                      <a:t>B</a:t>
                    </a:r>
                  </a:p>
                </p:txBody>
              </p:sp>
            </p:grpSp>
          </p:grpSp>
          <p:grpSp>
            <p:nvGrpSpPr>
              <p:cNvPr id="252" name="Group 251">
                <a:extLst>
                  <a:ext uri="{FF2B5EF4-FFF2-40B4-BE49-F238E27FC236}">
                    <a16:creationId xmlns:a16="http://schemas.microsoft.com/office/drawing/2014/main" id="{A571314B-2E9E-4059-9385-00146D8C5603}"/>
                  </a:ext>
                </a:extLst>
              </p:cNvPr>
              <p:cNvGrpSpPr/>
              <p:nvPr/>
            </p:nvGrpSpPr>
            <p:grpSpPr>
              <a:xfrm>
                <a:off x="4785007" y="3712416"/>
                <a:ext cx="1515936" cy="2059105"/>
                <a:chOff x="1406776" y="3717433"/>
                <a:chExt cx="1515936" cy="2059105"/>
              </a:xfrm>
            </p:grpSpPr>
            <p:sp>
              <p:nvSpPr>
                <p:cNvPr id="253" name="Rectangle: Rounded Corners 252">
                  <a:extLst>
                    <a:ext uri="{FF2B5EF4-FFF2-40B4-BE49-F238E27FC236}">
                      <a16:creationId xmlns:a16="http://schemas.microsoft.com/office/drawing/2014/main" id="{36D9EDC4-FE5D-417D-8DD9-DB4CA353AC9D}"/>
                    </a:ext>
                  </a:extLst>
                </p:cNvPr>
                <p:cNvSpPr/>
                <p:nvPr/>
              </p:nvSpPr>
              <p:spPr>
                <a:xfrm>
                  <a:off x="1406776" y="3717433"/>
                  <a:ext cx="1515936" cy="2059105"/>
                </a:xfrm>
                <a:prstGeom prst="roundRect">
                  <a:avLst>
                    <a:gd name="adj" fmla="val 8317"/>
                  </a:avLst>
                </a:prstGeom>
                <a:ln w="38100">
                  <a:solidFill>
                    <a:schemeClr val="accent3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1400" b="1" dirty="0">
                      <a:solidFill>
                        <a:schemeClr val="accent3"/>
                      </a:solidFill>
                    </a:rPr>
                    <a:t>Signal</a:t>
                  </a:r>
                </a:p>
              </p:txBody>
            </p:sp>
            <p:grpSp>
              <p:nvGrpSpPr>
                <p:cNvPr id="254" name="Group 253">
                  <a:extLst>
                    <a:ext uri="{FF2B5EF4-FFF2-40B4-BE49-F238E27FC236}">
                      <a16:creationId xmlns:a16="http://schemas.microsoft.com/office/drawing/2014/main" id="{241B10E3-A34D-4242-B556-DF490489B191}"/>
                    </a:ext>
                  </a:extLst>
                </p:cNvPr>
                <p:cNvGrpSpPr/>
                <p:nvPr/>
              </p:nvGrpSpPr>
              <p:grpSpPr>
                <a:xfrm>
                  <a:off x="1647202" y="3867003"/>
                  <a:ext cx="1035084" cy="299106"/>
                  <a:chOff x="1069580" y="5699921"/>
                  <a:chExt cx="1035084" cy="299106"/>
                </a:xfrm>
              </p:grpSpPr>
              <p:sp>
                <p:nvSpPr>
                  <p:cNvPr id="260" name="Oval 259">
                    <a:extLst>
                      <a:ext uri="{FF2B5EF4-FFF2-40B4-BE49-F238E27FC236}">
                        <a16:creationId xmlns:a16="http://schemas.microsoft.com/office/drawing/2014/main" id="{2790F4BF-C01D-434C-8B20-048283B37ACF}"/>
                      </a:ext>
                    </a:extLst>
                  </p:cNvPr>
                  <p:cNvSpPr/>
                  <p:nvPr/>
                </p:nvSpPr>
                <p:spPr>
                  <a:xfrm>
                    <a:off x="1069580" y="5710995"/>
                    <a:ext cx="288032" cy="288032"/>
                  </a:xfrm>
                  <a:prstGeom prst="ellipse">
                    <a:avLst/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0">
                    <a:schemeClr val="accent1"/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sz="1600" b="1" dirty="0">
                        <a:solidFill>
                          <a:schemeClr val="tx1"/>
                        </a:solidFill>
                      </a:rPr>
                      <a:t>I</a:t>
                    </a:r>
                  </a:p>
                </p:txBody>
              </p:sp>
              <p:sp>
                <p:nvSpPr>
                  <p:cNvPr id="261" name="Oval 260">
                    <a:extLst>
                      <a:ext uri="{FF2B5EF4-FFF2-40B4-BE49-F238E27FC236}">
                        <a16:creationId xmlns:a16="http://schemas.microsoft.com/office/drawing/2014/main" id="{55AC47CF-C958-403E-8B82-2C1972E5E425}"/>
                      </a:ext>
                    </a:extLst>
                  </p:cNvPr>
                  <p:cNvSpPr/>
                  <p:nvPr/>
                </p:nvSpPr>
                <p:spPr>
                  <a:xfrm>
                    <a:off x="1443106" y="5699921"/>
                    <a:ext cx="288032" cy="288032"/>
                  </a:xfrm>
                  <a:prstGeom prst="ellipse">
                    <a:avLst/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0">
                    <a:schemeClr val="accent1"/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sz="1600" b="1" dirty="0">
                        <a:solidFill>
                          <a:schemeClr val="tx1"/>
                        </a:solidFill>
                      </a:rPr>
                      <a:t>R</a:t>
                    </a:r>
                  </a:p>
                </p:txBody>
              </p:sp>
              <p:sp>
                <p:nvSpPr>
                  <p:cNvPr id="262" name="Oval 261">
                    <a:extLst>
                      <a:ext uri="{FF2B5EF4-FFF2-40B4-BE49-F238E27FC236}">
                        <a16:creationId xmlns:a16="http://schemas.microsoft.com/office/drawing/2014/main" id="{96B935A2-1CD3-4457-BEE9-0EA632465BAC}"/>
                      </a:ext>
                    </a:extLst>
                  </p:cNvPr>
                  <p:cNvSpPr/>
                  <p:nvPr/>
                </p:nvSpPr>
                <p:spPr>
                  <a:xfrm>
                    <a:off x="1816632" y="5699921"/>
                    <a:ext cx="288032" cy="288032"/>
                  </a:xfrm>
                  <a:prstGeom prst="ellipse">
                    <a:avLst/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0">
                    <a:schemeClr val="accent1"/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sz="1600" b="1" dirty="0">
                        <a:solidFill>
                          <a:schemeClr val="tx1"/>
                        </a:solidFill>
                      </a:rPr>
                      <a:t>T</a:t>
                    </a:r>
                  </a:p>
                </p:txBody>
              </p:sp>
            </p:grpSp>
            <p:grpSp>
              <p:nvGrpSpPr>
                <p:cNvPr id="255" name="Group 254">
                  <a:extLst>
                    <a:ext uri="{FF2B5EF4-FFF2-40B4-BE49-F238E27FC236}">
                      <a16:creationId xmlns:a16="http://schemas.microsoft.com/office/drawing/2014/main" id="{092DD554-A379-44DE-A195-05984DCAD29E}"/>
                    </a:ext>
                  </a:extLst>
                </p:cNvPr>
                <p:cNvGrpSpPr/>
                <p:nvPr/>
              </p:nvGrpSpPr>
              <p:grpSpPr>
                <a:xfrm>
                  <a:off x="1529388" y="5325176"/>
                  <a:ext cx="1270712" cy="288032"/>
                  <a:chOff x="12635837" y="861930"/>
                  <a:chExt cx="1270712" cy="288032"/>
                </a:xfrm>
              </p:grpSpPr>
              <p:sp>
                <p:nvSpPr>
                  <p:cNvPr id="256" name="Oval 255">
                    <a:extLst>
                      <a:ext uri="{FF2B5EF4-FFF2-40B4-BE49-F238E27FC236}">
                        <a16:creationId xmlns:a16="http://schemas.microsoft.com/office/drawing/2014/main" id="{B2006C06-3F67-4B30-9661-4369F423B144}"/>
                      </a:ext>
                    </a:extLst>
                  </p:cNvPr>
                  <p:cNvSpPr/>
                  <p:nvPr/>
                </p:nvSpPr>
                <p:spPr>
                  <a:xfrm>
                    <a:off x="12635837" y="861930"/>
                    <a:ext cx="288032" cy="288032"/>
                  </a:xfrm>
                  <a:prstGeom prst="ellipse">
                    <a:avLst/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0">
                    <a:schemeClr val="accent1"/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GB" sz="1200" b="1" dirty="0" err="1">
                        <a:solidFill>
                          <a:schemeClr val="tx1"/>
                        </a:solidFill>
                      </a:rPr>
                      <a:t>Pd</a:t>
                    </a:r>
                    <a:endParaRPr lang="en-GB" sz="1200" b="1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57" name="Oval 256">
                    <a:extLst>
                      <a:ext uri="{FF2B5EF4-FFF2-40B4-BE49-F238E27FC236}">
                        <a16:creationId xmlns:a16="http://schemas.microsoft.com/office/drawing/2014/main" id="{E5C02331-9F56-45E4-A733-690D7BD601C2}"/>
                      </a:ext>
                    </a:extLst>
                  </p:cNvPr>
                  <p:cNvSpPr/>
                  <p:nvPr/>
                </p:nvSpPr>
                <p:spPr>
                  <a:xfrm>
                    <a:off x="12964136" y="861930"/>
                    <a:ext cx="288032" cy="288032"/>
                  </a:xfrm>
                  <a:prstGeom prst="ellipse">
                    <a:avLst/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0">
                    <a:schemeClr val="accent1"/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sz="1600" b="1" dirty="0">
                        <a:solidFill>
                          <a:schemeClr val="tx1"/>
                        </a:solidFill>
                      </a:rPr>
                      <a:t>S</a:t>
                    </a:r>
                  </a:p>
                </p:txBody>
              </p:sp>
              <p:sp>
                <p:nvSpPr>
                  <p:cNvPr id="258" name="Oval 257">
                    <a:extLst>
                      <a:ext uri="{FF2B5EF4-FFF2-40B4-BE49-F238E27FC236}">
                        <a16:creationId xmlns:a16="http://schemas.microsoft.com/office/drawing/2014/main" id="{6944E3CA-C36B-430B-9564-8D8ABA7A53A3}"/>
                      </a:ext>
                    </a:extLst>
                  </p:cNvPr>
                  <p:cNvSpPr/>
                  <p:nvPr/>
                </p:nvSpPr>
                <p:spPr>
                  <a:xfrm>
                    <a:off x="13292435" y="861930"/>
                    <a:ext cx="288032" cy="288032"/>
                  </a:xfrm>
                  <a:prstGeom prst="ellipse">
                    <a:avLst/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0">
                    <a:schemeClr val="accent1"/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GB" sz="1200" b="1" dirty="0">
                        <a:solidFill>
                          <a:schemeClr val="tx1"/>
                        </a:solidFill>
                      </a:rPr>
                      <a:t>Ps</a:t>
                    </a:r>
                  </a:p>
                </p:txBody>
              </p:sp>
              <p:sp>
                <p:nvSpPr>
                  <p:cNvPr id="259" name="Oval 258">
                    <a:extLst>
                      <a:ext uri="{FF2B5EF4-FFF2-40B4-BE49-F238E27FC236}">
                        <a16:creationId xmlns:a16="http://schemas.microsoft.com/office/drawing/2014/main" id="{459D2FD1-0888-4D93-A9ED-C04C9657B425}"/>
                      </a:ext>
                    </a:extLst>
                  </p:cNvPr>
                  <p:cNvSpPr/>
                  <p:nvPr/>
                </p:nvSpPr>
                <p:spPr>
                  <a:xfrm>
                    <a:off x="13618517" y="861930"/>
                    <a:ext cx="288032" cy="288032"/>
                  </a:xfrm>
                  <a:prstGeom prst="ellipse">
                    <a:avLst/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0">
                    <a:schemeClr val="accent1"/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GB" sz="1200" b="1" dirty="0">
                        <a:solidFill>
                          <a:schemeClr val="tx1"/>
                        </a:solidFill>
                      </a:rPr>
                      <a:t>B</a:t>
                    </a:r>
                  </a:p>
                </p:txBody>
              </p:sp>
            </p:grpSp>
          </p:grpSp>
        </p:grp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CFA76080-61F6-41D7-B9BA-CE61D3F1579B}"/>
              </a:ext>
            </a:extLst>
          </p:cNvPr>
          <p:cNvSpPr txBox="1"/>
          <p:nvPr/>
        </p:nvSpPr>
        <p:spPr>
          <a:xfrm>
            <a:off x="5137516" y="7577355"/>
            <a:ext cx="4172937" cy="369332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GB" sz="1800" b="1" dirty="0">
                <a:solidFill>
                  <a:schemeClr val="bg1"/>
                </a:solidFill>
              </a:rPr>
              <a:t>See next slide for definition of terms</a:t>
            </a:r>
          </a:p>
        </p:txBody>
      </p:sp>
    </p:spTree>
    <p:extLst>
      <p:ext uri="{BB962C8B-B14F-4D97-AF65-F5344CB8AC3E}">
        <p14:creationId xmlns:p14="http://schemas.microsoft.com/office/powerpoint/2010/main" val="346775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9646E-FDB4-411D-8727-50A739DB7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Definition of terms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E32631D-A01D-49FC-9DBE-C5E192D9B68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54396108"/>
              </p:ext>
            </p:extLst>
          </p:nvPr>
        </p:nvGraphicFramePr>
        <p:xfrm>
          <a:off x="685800" y="1234480"/>
          <a:ext cx="13546732" cy="6560329"/>
        </p:xfrm>
        <a:graphic>
          <a:graphicData uri="http://schemas.openxmlformats.org/drawingml/2006/table">
            <a:tbl>
              <a:tblPr/>
              <a:tblGrid>
                <a:gridCol w="2812876">
                  <a:extLst>
                    <a:ext uri="{9D8B030D-6E8A-4147-A177-3AD203B41FA5}">
                      <a16:colId xmlns:a16="http://schemas.microsoft.com/office/drawing/2014/main" val="3352685900"/>
                    </a:ext>
                  </a:extLst>
                </a:gridCol>
                <a:gridCol w="10733856">
                  <a:extLst>
                    <a:ext uri="{9D8B030D-6E8A-4147-A177-3AD203B41FA5}">
                      <a16:colId xmlns:a16="http://schemas.microsoft.com/office/drawing/2014/main" val="339070706"/>
                    </a:ext>
                  </a:extLst>
                </a:gridCol>
              </a:tblGrid>
              <a:tr h="216961">
                <a:tc>
                  <a:txBody>
                    <a:bodyPr/>
                    <a:lstStyle/>
                    <a:p>
                      <a:pPr algn="l" fontAlgn="t"/>
                      <a:r>
                        <a:rPr lang="en-GB" sz="1200" b="1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Term</a:t>
                      </a:r>
                    </a:p>
                  </a:txBody>
                  <a:tcPr marL="37219" marR="55828" marT="26053" marB="26053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200" b="1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Description</a:t>
                      </a:r>
                    </a:p>
                  </a:txBody>
                  <a:tcPr marL="37219" marR="55828" marT="26053" marB="26053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9529746"/>
                  </a:ext>
                </a:extLst>
              </a:tr>
              <a:tr h="198947">
                <a:tc>
                  <a:txBody>
                    <a:bodyPr/>
                    <a:lstStyle/>
                    <a:p>
                      <a:pPr algn="l" fontAlgn="t"/>
                      <a:r>
                        <a:rPr lang="en-GB" sz="1050" b="0" dirty="0">
                          <a:effectLst/>
                          <a:latin typeface="+mn-lt"/>
                        </a:rPr>
                        <a:t>Agenda Name</a:t>
                      </a:r>
                    </a:p>
                  </a:txBody>
                  <a:tcPr marL="37219" marR="37219" marT="26053" marB="26053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050" b="0" dirty="0">
                          <a:effectLst/>
                          <a:latin typeface="+mn-lt"/>
                        </a:rPr>
                        <a:t>Friendly name of the innovation agenda</a:t>
                      </a:r>
                    </a:p>
                  </a:txBody>
                  <a:tcPr marL="37219" marR="37219" marT="26053" marB="26053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6233049"/>
                  </a:ext>
                </a:extLst>
              </a:tr>
              <a:tr h="195855">
                <a:tc>
                  <a:txBody>
                    <a:bodyPr/>
                    <a:lstStyle/>
                    <a:p>
                      <a:pPr algn="l" fontAlgn="t"/>
                      <a:r>
                        <a:rPr lang="en-GB" sz="1050" b="0" dirty="0">
                          <a:effectLst/>
                          <a:latin typeface="+mn-lt"/>
                        </a:rPr>
                        <a:t>Agenda Description</a:t>
                      </a:r>
                    </a:p>
                  </a:txBody>
                  <a:tcPr marL="37219" marR="37219" marT="26053" marB="26053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050" b="0" dirty="0">
                          <a:effectLst/>
                          <a:latin typeface="+mn-lt"/>
                        </a:rPr>
                        <a:t>Detailed description of the innovation agenda</a:t>
                      </a:r>
                    </a:p>
                  </a:txBody>
                  <a:tcPr marL="37219" marR="37219" marT="26053" marB="26053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7133929"/>
                  </a:ext>
                </a:extLst>
              </a:tr>
              <a:tr h="246044">
                <a:tc>
                  <a:txBody>
                    <a:bodyPr/>
                    <a:lstStyle/>
                    <a:p>
                      <a:pPr algn="l" fontAlgn="t"/>
                      <a:r>
                        <a:rPr lang="en-GB" sz="1050" b="0" dirty="0">
                          <a:effectLst/>
                          <a:latin typeface="+mn-lt"/>
                        </a:rPr>
                        <a:t>Agenda Goal</a:t>
                      </a:r>
                    </a:p>
                  </a:txBody>
                  <a:tcPr marL="37219" marR="37219" marT="26053" marB="26053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050" b="0" dirty="0">
                          <a:effectLst/>
                          <a:latin typeface="+mn-lt"/>
                        </a:rPr>
                        <a:t>Represents a high-level statement of intent, direction, or desired end state for the agenda</a:t>
                      </a:r>
                    </a:p>
                  </a:txBody>
                  <a:tcPr marL="37219" marR="37219" marT="26053" marB="26053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1241582"/>
                  </a:ext>
                </a:extLst>
              </a:tr>
              <a:tr h="343600">
                <a:tc>
                  <a:txBody>
                    <a:bodyPr/>
                    <a:lstStyle/>
                    <a:p>
                      <a:pPr algn="l" fontAlgn="t"/>
                      <a:r>
                        <a:rPr lang="en-GB" sz="1050" b="0" dirty="0">
                          <a:effectLst/>
                          <a:latin typeface="+mn-lt"/>
                        </a:rPr>
                        <a:t>Client Value Chain</a:t>
                      </a:r>
                    </a:p>
                  </a:txBody>
                  <a:tcPr marL="37219" marR="37219" marT="26053" marB="26053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05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 value chain is a process or activity within an industry, which provides direct internal or external benefit or revenue.   (examples : Business Models, Aftermarket care, Customer Experience, Design).</a:t>
                      </a:r>
                    </a:p>
                  </a:txBody>
                  <a:tcPr marL="37219" marR="37219" marT="26053" marB="26053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5726560"/>
                  </a:ext>
                </a:extLst>
              </a:tr>
              <a:tr h="345011">
                <a:tc>
                  <a:txBody>
                    <a:bodyPr/>
                    <a:lstStyle/>
                    <a:p>
                      <a:pPr algn="l" fontAlgn="t"/>
                      <a:r>
                        <a:rPr lang="en-GB" sz="1050" b="0" dirty="0">
                          <a:effectLst/>
                          <a:latin typeface="+mn-lt"/>
                        </a:rPr>
                        <a:t>Client Value Chain Business Area</a:t>
                      </a:r>
                    </a:p>
                  </a:txBody>
                  <a:tcPr marL="37219" marR="37219" marT="26053" marB="26053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050" b="0">
                          <a:effectLst/>
                          <a:latin typeface="+mn-lt"/>
                        </a:rPr>
                        <a:t>A mapping to the relevant business area for the value chain as defined within the overall industry innovation model.</a:t>
                      </a:r>
                    </a:p>
                  </a:txBody>
                  <a:tcPr marL="37219" marR="37219" marT="26053" marB="26053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2791892"/>
                  </a:ext>
                </a:extLst>
              </a:tr>
              <a:tr h="246044">
                <a:tc>
                  <a:txBody>
                    <a:bodyPr/>
                    <a:lstStyle/>
                    <a:p>
                      <a:pPr algn="l" fontAlgn="t"/>
                      <a:r>
                        <a:rPr lang="en-GB" sz="1050" b="0" dirty="0">
                          <a:effectLst/>
                          <a:latin typeface="+mn-lt"/>
                        </a:rPr>
                        <a:t>Client Value Chain KPI</a:t>
                      </a:r>
                    </a:p>
                  </a:txBody>
                  <a:tcPr marL="37219" marR="37219" marT="26053" marB="26053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050" b="0" dirty="0">
                          <a:effectLst/>
                          <a:latin typeface="+mn-lt"/>
                        </a:rPr>
                        <a:t>A known Key Performance Indicator for the client's value chain.</a:t>
                      </a:r>
                    </a:p>
                  </a:txBody>
                  <a:tcPr marL="37219" marR="37219" marT="26053" marB="26053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1485334"/>
                  </a:ext>
                </a:extLst>
              </a:tr>
              <a:tr h="328876">
                <a:tc>
                  <a:txBody>
                    <a:bodyPr/>
                    <a:lstStyle/>
                    <a:p>
                      <a:pPr algn="l" fontAlgn="t"/>
                      <a:r>
                        <a:rPr lang="en-GB" sz="1050" b="0" dirty="0">
                          <a:effectLst/>
                          <a:latin typeface="+mn-lt"/>
                        </a:rPr>
                        <a:t>Client Value Chain Stakeholder</a:t>
                      </a:r>
                    </a:p>
                  </a:txBody>
                  <a:tcPr marL="37219" marR="37219" marT="26053" marB="26053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050" b="0">
                          <a:effectLst/>
                          <a:latin typeface="+mn-lt"/>
                        </a:rPr>
                        <a:t>Name of any known stakeholders for the define client value chain</a:t>
                      </a:r>
                    </a:p>
                  </a:txBody>
                  <a:tcPr marL="37219" marR="37219" marT="26053" marB="26053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2329246"/>
                  </a:ext>
                </a:extLst>
              </a:tr>
              <a:tr h="246044">
                <a:tc>
                  <a:txBody>
                    <a:bodyPr/>
                    <a:lstStyle/>
                    <a:p>
                      <a:pPr algn="l" fontAlgn="t"/>
                      <a:r>
                        <a:rPr lang="en-GB" sz="1050" b="0" dirty="0">
                          <a:effectLst/>
                          <a:latin typeface="+mn-lt"/>
                        </a:rPr>
                        <a:t>Agenda Stakeholder</a:t>
                      </a:r>
                    </a:p>
                  </a:txBody>
                  <a:tcPr marL="37219" marR="37219" marT="26053" marB="26053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050" b="0" dirty="0">
                          <a:effectLst/>
                          <a:latin typeface="+mn-lt"/>
                        </a:rPr>
                        <a:t>Name of any known stakeholders for the overall innovation agenda</a:t>
                      </a:r>
                    </a:p>
                  </a:txBody>
                  <a:tcPr marL="37219" marR="37219" marT="26053" marB="26053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3297018"/>
                  </a:ext>
                </a:extLst>
              </a:tr>
              <a:tr h="345011">
                <a:tc>
                  <a:txBody>
                    <a:bodyPr/>
                    <a:lstStyle/>
                    <a:p>
                      <a:pPr algn="l" fontAlgn="t"/>
                      <a:r>
                        <a:rPr lang="en-GB" sz="1050" b="0" dirty="0">
                          <a:effectLst/>
                          <a:latin typeface="+mn-lt"/>
                        </a:rPr>
                        <a:t>Disruptor</a:t>
                      </a:r>
                    </a:p>
                  </a:txBody>
                  <a:tcPr marL="37219" marR="37219" marT="26053" marB="26053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050" b="0">
                          <a:effectLst/>
                          <a:latin typeface="+mn-lt"/>
                        </a:rPr>
                        <a:t>Short name of the disruptor - default is the value from Digital Explorer, but can be overwritten to reflect the clients terminology</a:t>
                      </a:r>
                    </a:p>
                  </a:txBody>
                  <a:tcPr marL="37219" marR="37219" marT="26053" marB="26053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0472968"/>
                  </a:ext>
                </a:extLst>
              </a:tr>
              <a:tr h="345011">
                <a:tc>
                  <a:txBody>
                    <a:bodyPr/>
                    <a:lstStyle/>
                    <a:p>
                      <a:pPr algn="l" fontAlgn="t"/>
                      <a:r>
                        <a:rPr lang="en-GB" sz="1050" b="0" dirty="0">
                          <a:effectLst/>
                          <a:latin typeface="+mn-lt"/>
                        </a:rPr>
                        <a:t>Disruptor Description</a:t>
                      </a:r>
                    </a:p>
                  </a:txBody>
                  <a:tcPr marL="37219" marR="37219" marT="26053" marB="26053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050" b="0" dirty="0">
                          <a:effectLst/>
                          <a:latin typeface="+mn-lt"/>
                        </a:rPr>
                        <a:t>Detailed description of the disruptor - default is the value from Digital Explorer, but can be overwritten to reflect the clients terminology</a:t>
                      </a:r>
                    </a:p>
                  </a:txBody>
                  <a:tcPr marL="37219" marR="37219" marT="26053" marB="26053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765805"/>
                  </a:ext>
                </a:extLst>
              </a:tr>
              <a:tr h="345011">
                <a:tc>
                  <a:txBody>
                    <a:bodyPr/>
                    <a:lstStyle/>
                    <a:p>
                      <a:pPr algn="l" fontAlgn="t"/>
                      <a:r>
                        <a:rPr lang="en-GB" sz="1050" b="0" dirty="0">
                          <a:effectLst/>
                          <a:latin typeface="+mn-lt"/>
                        </a:rPr>
                        <a:t>Signal</a:t>
                      </a:r>
                    </a:p>
                  </a:txBody>
                  <a:tcPr marL="37219" marR="37219" marT="26053" marB="26053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GB" sz="1050" b="0" dirty="0">
                        <a:effectLst/>
                        <a:latin typeface="+mn-lt"/>
                      </a:endParaRPr>
                    </a:p>
                  </a:txBody>
                  <a:tcPr marL="37219" marR="37219" marT="26053" marB="26053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5714857"/>
                  </a:ext>
                </a:extLst>
              </a:tr>
              <a:tr h="250951">
                <a:tc>
                  <a:txBody>
                    <a:bodyPr/>
                    <a:lstStyle/>
                    <a:p>
                      <a:pPr algn="l" fontAlgn="t"/>
                      <a:r>
                        <a:rPr lang="en-GB" sz="1050" b="0" dirty="0">
                          <a:effectLst/>
                          <a:latin typeface="+mn-lt"/>
                        </a:rPr>
                        <a:t>Disruptor innovation level: </a:t>
                      </a:r>
                      <a:r>
                        <a:rPr lang="en-GB" sz="1050" b="1" dirty="0">
                          <a:effectLst/>
                          <a:latin typeface="+mn-lt"/>
                        </a:rPr>
                        <a:t>Incremental</a:t>
                      </a:r>
                    </a:p>
                  </a:txBody>
                  <a:tcPr marL="37219" marR="37219" marT="26053" marB="26053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050" b="0" dirty="0">
                          <a:effectLst/>
                          <a:latin typeface="+mn-lt"/>
                        </a:rPr>
                        <a:t>Addressing this disruptor has incremental impact and benefit for the customers’ business   (</a:t>
                      </a:r>
                      <a:r>
                        <a:rPr lang="en-GB" sz="1050" b="0" dirty="0" err="1">
                          <a:effectLst/>
                          <a:latin typeface="+mn-lt"/>
                        </a:rPr>
                        <a:t>e.g</a:t>
                      </a:r>
                      <a:r>
                        <a:rPr lang="en-GB" sz="1050" b="0" dirty="0">
                          <a:effectLst/>
                          <a:latin typeface="+mn-lt"/>
                        </a:rPr>
                        <a:t> Evolutionary roadmap item improves effectiveness or efficiency of a product, service process or business model) Evolutionary roadmap item</a:t>
                      </a:r>
                    </a:p>
                  </a:txBody>
                  <a:tcPr marL="37219" marR="37219" marT="26053" marB="26053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8263799"/>
                  </a:ext>
                </a:extLst>
              </a:tr>
              <a:tr h="94829">
                <a:tc>
                  <a:txBody>
                    <a:bodyPr/>
                    <a:lstStyle/>
                    <a:p>
                      <a:pPr algn="l" fontAlgn="t"/>
                      <a:r>
                        <a:rPr lang="en-GB" sz="1050" b="0" dirty="0">
                          <a:effectLst/>
                          <a:latin typeface="+mn-lt"/>
                        </a:rPr>
                        <a:t>Disruptor innovation level: </a:t>
                      </a:r>
                      <a:r>
                        <a:rPr lang="en-GB" sz="1050" b="1" dirty="0">
                          <a:effectLst/>
                          <a:latin typeface="+mn-lt"/>
                        </a:rPr>
                        <a:t>Radical</a:t>
                      </a:r>
                    </a:p>
                  </a:txBody>
                  <a:tcPr marL="37219" marR="37219" marT="26053" marB="26053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050" b="0" dirty="0">
                          <a:effectLst/>
                          <a:latin typeface="+mn-lt"/>
                        </a:rPr>
                        <a:t>Addressing this disruptor has a radical impact and benefit to the customers’ business (</a:t>
                      </a:r>
                      <a:r>
                        <a:rPr lang="en-GB" sz="1050" b="0" dirty="0" err="1">
                          <a:effectLst/>
                          <a:latin typeface="+mn-lt"/>
                        </a:rPr>
                        <a:t>e.g</a:t>
                      </a:r>
                      <a:r>
                        <a:rPr lang="en-GB" sz="1050" b="0" dirty="0">
                          <a:effectLst/>
                          <a:latin typeface="+mn-lt"/>
                        </a:rPr>
                        <a:t> brings customer up to top quartile performance in the area in terms of product, service process or business model)</a:t>
                      </a:r>
                    </a:p>
                  </a:txBody>
                  <a:tcPr marL="37219" marR="37219" marT="26053" marB="26053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1647860"/>
                  </a:ext>
                </a:extLst>
              </a:tr>
              <a:tr h="82723">
                <a:tc>
                  <a:txBody>
                    <a:bodyPr/>
                    <a:lstStyle/>
                    <a:p>
                      <a:pPr algn="l" fontAlgn="t"/>
                      <a:r>
                        <a:rPr lang="en-GB" sz="1050" b="0" dirty="0">
                          <a:effectLst/>
                          <a:latin typeface="+mn-lt"/>
                        </a:rPr>
                        <a:t>Disruptor innovation level: </a:t>
                      </a:r>
                      <a:r>
                        <a:rPr lang="en-GB" sz="1050" b="1" dirty="0">
                          <a:effectLst/>
                          <a:latin typeface="+mn-lt"/>
                        </a:rPr>
                        <a:t>Transformational</a:t>
                      </a:r>
                    </a:p>
                  </a:txBody>
                  <a:tcPr marL="37219" marR="37219" marT="26053" marB="26053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050" b="0" dirty="0">
                          <a:effectLst/>
                          <a:latin typeface="+mn-lt"/>
                        </a:rPr>
                        <a:t>Addressing this disruptor has Transformational impact on the customers’ business, (</a:t>
                      </a:r>
                      <a:r>
                        <a:rPr lang="en-GB" sz="1050" b="0" dirty="0" err="1">
                          <a:effectLst/>
                          <a:latin typeface="+mn-lt"/>
                        </a:rPr>
                        <a:t>e,g</a:t>
                      </a:r>
                      <a:r>
                        <a:rPr lang="en-GB" sz="1050" b="0" dirty="0">
                          <a:effectLst/>
                          <a:latin typeface="+mn-lt"/>
                        </a:rPr>
                        <a:t> clear blue water between customer and followers  in terms of product, service process or business model)</a:t>
                      </a:r>
                    </a:p>
                  </a:txBody>
                  <a:tcPr marL="37219" marR="37219" marT="26053" marB="26053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6056204"/>
                  </a:ext>
                </a:extLst>
              </a:tr>
              <a:tr h="343600">
                <a:tc>
                  <a:txBody>
                    <a:bodyPr/>
                    <a:lstStyle/>
                    <a:p>
                      <a:pPr algn="l" fontAlgn="t"/>
                      <a:r>
                        <a:rPr lang="en-GB" sz="1050" b="0" dirty="0">
                          <a:effectLst/>
                          <a:latin typeface="+mn-lt"/>
                        </a:rPr>
                        <a:t>Disruptor Business Area: </a:t>
                      </a:r>
                      <a:r>
                        <a:rPr lang="en-GB" sz="105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Product</a:t>
                      </a:r>
                    </a:p>
                  </a:txBody>
                  <a:tcPr marL="37219" marR="37219" marT="26053" marB="26053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GB" sz="1050" b="0" dirty="0">
                        <a:effectLst/>
                        <a:latin typeface="+mn-lt"/>
                      </a:endParaRPr>
                    </a:p>
                  </a:txBody>
                  <a:tcPr marL="37219" marR="37219" marT="26053" marB="26053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2217313"/>
                  </a:ext>
                </a:extLst>
              </a:tr>
              <a:tr h="343600">
                <a:tc>
                  <a:txBody>
                    <a:bodyPr/>
                    <a:lstStyle/>
                    <a:p>
                      <a:pPr marL="0" algn="l" defTabSz="1463040" rtl="0" eaLnBrk="1" fontAlgn="t" latinLnBrk="0" hangingPunct="1"/>
                      <a:r>
                        <a:rPr lang="en-GB" sz="105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Disruptor Business Area: </a:t>
                      </a:r>
                      <a:r>
                        <a:rPr lang="en-GB" sz="105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Service</a:t>
                      </a:r>
                      <a:endParaRPr lang="en-GB" sz="105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7219" marR="37219" marT="26053" marB="26053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GB" sz="1050" b="0" dirty="0">
                        <a:effectLst/>
                        <a:latin typeface="+mn-lt"/>
                      </a:endParaRPr>
                    </a:p>
                  </a:txBody>
                  <a:tcPr marL="37219" marR="37219" marT="26053" marB="26053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2613931"/>
                  </a:ext>
                </a:extLst>
              </a:tr>
              <a:tr h="343600">
                <a:tc>
                  <a:txBody>
                    <a:bodyPr/>
                    <a:lstStyle/>
                    <a:p>
                      <a:pPr marL="0" algn="l" defTabSz="1463040" rtl="0" eaLnBrk="1" fontAlgn="t" latinLnBrk="0" hangingPunct="1"/>
                      <a:r>
                        <a:rPr lang="en-GB" sz="105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Disruptor Business Area: </a:t>
                      </a:r>
                      <a:r>
                        <a:rPr lang="en-GB" sz="105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Process</a:t>
                      </a:r>
                    </a:p>
                  </a:txBody>
                  <a:tcPr marL="37219" marR="37219" marT="26053" marB="26053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GB" sz="1050" b="0" dirty="0">
                        <a:effectLst/>
                        <a:latin typeface="+mn-lt"/>
                      </a:endParaRPr>
                    </a:p>
                  </a:txBody>
                  <a:tcPr marL="37219" marR="37219" marT="26053" marB="26053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586178"/>
                  </a:ext>
                </a:extLst>
              </a:tr>
              <a:tr h="343600">
                <a:tc>
                  <a:txBody>
                    <a:bodyPr/>
                    <a:lstStyle/>
                    <a:p>
                      <a:pPr marL="0" algn="l" defTabSz="1463040" rtl="0" eaLnBrk="1" fontAlgn="t" latinLnBrk="0" hangingPunct="1"/>
                      <a:r>
                        <a:rPr lang="en-GB" sz="105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Disruptor Business Area: </a:t>
                      </a:r>
                      <a:r>
                        <a:rPr lang="en-GB" sz="105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Business Model</a:t>
                      </a:r>
                    </a:p>
                  </a:txBody>
                  <a:tcPr marL="37219" marR="37219" marT="26053" marB="26053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GB" sz="1050" b="0" dirty="0">
                        <a:effectLst/>
                        <a:latin typeface="+mn-lt"/>
                      </a:endParaRPr>
                    </a:p>
                  </a:txBody>
                  <a:tcPr marL="37219" marR="37219" marT="26053" marB="26053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3080934"/>
                  </a:ext>
                </a:extLst>
              </a:tr>
              <a:tr h="246044">
                <a:tc>
                  <a:txBody>
                    <a:bodyPr/>
                    <a:lstStyle/>
                    <a:p>
                      <a:pPr algn="l" fontAlgn="t"/>
                      <a:r>
                        <a:rPr lang="en-GB" sz="1050" b="0" dirty="0">
                          <a:effectLst/>
                          <a:latin typeface="+mn-lt"/>
                        </a:rPr>
                        <a:t>Focus Area</a:t>
                      </a:r>
                    </a:p>
                  </a:txBody>
                  <a:tcPr marL="37219" marR="37219" marT="26053" marB="26053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050" b="0" dirty="0">
                          <a:effectLst/>
                          <a:latin typeface="+mn-lt"/>
                        </a:rPr>
                        <a:t>Flag to highlight if a disruptor is a focus area for the account team</a:t>
                      </a:r>
                    </a:p>
                  </a:txBody>
                  <a:tcPr marL="37219" marR="37219" marT="26053" marB="26053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3594324"/>
                  </a:ext>
                </a:extLst>
              </a:tr>
              <a:tr h="345011">
                <a:tc>
                  <a:txBody>
                    <a:bodyPr/>
                    <a:lstStyle/>
                    <a:p>
                      <a:pPr algn="l" fontAlgn="t"/>
                      <a:r>
                        <a:rPr lang="en-GB" sz="1050" b="0" dirty="0">
                          <a:effectLst/>
                          <a:latin typeface="+mn-lt"/>
                        </a:rPr>
                        <a:t>Client Strategic Initiative</a:t>
                      </a:r>
                    </a:p>
                  </a:txBody>
                  <a:tcPr marL="37219" marR="37219" marT="26053" marB="26053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050" b="0" dirty="0">
                          <a:effectLst/>
                          <a:latin typeface="+mn-lt"/>
                        </a:rPr>
                        <a:t>A committed account initiative based on the output of the innovation agenda, can address one or more focus disruptors.</a:t>
                      </a:r>
                    </a:p>
                  </a:txBody>
                  <a:tcPr marL="37219" marR="37219" marT="26053" marB="26053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959577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748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98661-ACA5-4C49-AA16-EA2676BBFA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Approach</a:t>
            </a: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EA671A54-8F50-43DB-A147-A02C3E3ADAF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53478462"/>
              </p:ext>
            </p:extLst>
          </p:nvPr>
        </p:nvGraphicFramePr>
        <p:xfrm>
          <a:off x="685800" y="2057398"/>
          <a:ext cx="13258800" cy="5121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reeform 105">
            <a:extLst>
              <a:ext uri="{FF2B5EF4-FFF2-40B4-BE49-F238E27FC236}">
                <a16:creationId xmlns:a16="http://schemas.microsoft.com/office/drawing/2014/main" id="{BA6837FD-0E30-498B-8961-C1F94CE0739D}"/>
              </a:ext>
            </a:extLst>
          </p:cNvPr>
          <p:cNvSpPr>
            <a:spLocks noChangeAspect="1"/>
          </p:cNvSpPr>
          <p:nvPr/>
        </p:nvSpPr>
        <p:spPr bwMode="auto">
          <a:xfrm>
            <a:off x="5012893" y="2902931"/>
            <a:ext cx="837261" cy="837261"/>
          </a:xfrm>
          <a:custGeom>
            <a:avLst/>
            <a:gdLst>
              <a:gd name="T0" fmla="*/ 1152 w 1152"/>
              <a:gd name="T1" fmla="*/ 336 h 1152"/>
              <a:gd name="T2" fmla="*/ 960 w 1152"/>
              <a:gd name="T3" fmla="*/ 528 h 1152"/>
              <a:gd name="T4" fmla="*/ 768 w 1152"/>
              <a:gd name="T5" fmla="*/ 336 h 1152"/>
              <a:gd name="T6" fmla="*/ 864 w 1152"/>
              <a:gd name="T7" fmla="*/ 336 h 1152"/>
              <a:gd name="T8" fmla="*/ 720 w 1152"/>
              <a:gd name="T9" fmla="*/ 192 h 1152"/>
              <a:gd name="T10" fmla="*/ 576 w 1152"/>
              <a:gd name="T11" fmla="*/ 336 h 1152"/>
              <a:gd name="T12" fmla="*/ 576 w 1152"/>
              <a:gd name="T13" fmla="*/ 339 h 1152"/>
              <a:gd name="T14" fmla="*/ 768 w 1152"/>
              <a:gd name="T15" fmla="*/ 672 h 1152"/>
              <a:gd name="T16" fmla="*/ 384 w 1152"/>
              <a:gd name="T17" fmla="*/ 1056 h 1152"/>
              <a:gd name="T18" fmla="*/ 384 w 1152"/>
              <a:gd name="T19" fmla="*/ 1152 h 1152"/>
              <a:gd name="T20" fmla="*/ 192 w 1152"/>
              <a:gd name="T21" fmla="*/ 960 h 1152"/>
              <a:gd name="T22" fmla="*/ 384 w 1152"/>
              <a:gd name="T23" fmla="*/ 768 h 1152"/>
              <a:gd name="T24" fmla="*/ 384 w 1152"/>
              <a:gd name="T25" fmla="*/ 864 h 1152"/>
              <a:gd name="T26" fmla="*/ 576 w 1152"/>
              <a:gd name="T27" fmla="*/ 672 h 1152"/>
              <a:gd name="T28" fmla="*/ 384 w 1152"/>
              <a:gd name="T29" fmla="*/ 480 h 1152"/>
              <a:gd name="T30" fmla="*/ 192 w 1152"/>
              <a:gd name="T31" fmla="*/ 672 h 1152"/>
              <a:gd name="T32" fmla="*/ 0 w 1152"/>
              <a:gd name="T33" fmla="*/ 672 h 1152"/>
              <a:gd name="T34" fmla="*/ 384 w 1152"/>
              <a:gd name="T35" fmla="*/ 288 h 1152"/>
              <a:gd name="T36" fmla="*/ 387 w 1152"/>
              <a:gd name="T37" fmla="*/ 288 h 1152"/>
              <a:gd name="T38" fmla="*/ 720 w 1152"/>
              <a:gd name="T39" fmla="*/ 0 h 1152"/>
              <a:gd name="T40" fmla="*/ 1056 w 1152"/>
              <a:gd name="T41" fmla="*/ 336 h 1152"/>
              <a:gd name="T42" fmla="*/ 1152 w 1152"/>
              <a:gd name="T43" fmla="*/ 336 h 1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152" h="1152">
                <a:moveTo>
                  <a:pt x="1152" y="336"/>
                </a:moveTo>
                <a:cubicBezTo>
                  <a:pt x="960" y="528"/>
                  <a:pt x="960" y="528"/>
                  <a:pt x="960" y="528"/>
                </a:cubicBezTo>
                <a:cubicBezTo>
                  <a:pt x="768" y="336"/>
                  <a:pt x="768" y="336"/>
                  <a:pt x="768" y="336"/>
                </a:cubicBezTo>
                <a:cubicBezTo>
                  <a:pt x="864" y="336"/>
                  <a:pt x="864" y="336"/>
                  <a:pt x="864" y="336"/>
                </a:cubicBezTo>
                <a:cubicBezTo>
                  <a:pt x="864" y="256"/>
                  <a:pt x="800" y="192"/>
                  <a:pt x="720" y="192"/>
                </a:cubicBezTo>
                <a:cubicBezTo>
                  <a:pt x="640" y="192"/>
                  <a:pt x="576" y="256"/>
                  <a:pt x="576" y="336"/>
                </a:cubicBezTo>
                <a:cubicBezTo>
                  <a:pt x="576" y="337"/>
                  <a:pt x="576" y="338"/>
                  <a:pt x="576" y="339"/>
                </a:cubicBezTo>
                <a:cubicBezTo>
                  <a:pt x="691" y="406"/>
                  <a:pt x="768" y="530"/>
                  <a:pt x="768" y="672"/>
                </a:cubicBezTo>
                <a:cubicBezTo>
                  <a:pt x="768" y="884"/>
                  <a:pt x="596" y="1056"/>
                  <a:pt x="384" y="1056"/>
                </a:cubicBezTo>
                <a:cubicBezTo>
                  <a:pt x="384" y="1152"/>
                  <a:pt x="384" y="1152"/>
                  <a:pt x="384" y="1152"/>
                </a:cubicBezTo>
                <a:cubicBezTo>
                  <a:pt x="192" y="960"/>
                  <a:pt x="192" y="960"/>
                  <a:pt x="192" y="960"/>
                </a:cubicBezTo>
                <a:cubicBezTo>
                  <a:pt x="384" y="768"/>
                  <a:pt x="384" y="768"/>
                  <a:pt x="384" y="768"/>
                </a:cubicBezTo>
                <a:cubicBezTo>
                  <a:pt x="384" y="864"/>
                  <a:pt x="384" y="864"/>
                  <a:pt x="384" y="864"/>
                </a:cubicBezTo>
                <a:cubicBezTo>
                  <a:pt x="490" y="864"/>
                  <a:pt x="576" y="778"/>
                  <a:pt x="576" y="672"/>
                </a:cubicBezTo>
                <a:cubicBezTo>
                  <a:pt x="576" y="566"/>
                  <a:pt x="490" y="480"/>
                  <a:pt x="384" y="480"/>
                </a:cubicBezTo>
                <a:cubicBezTo>
                  <a:pt x="278" y="480"/>
                  <a:pt x="192" y="566"/>
                  <a:pt x="192" y="672"/>
                </a:cubicBezTo>
                <a:cubicBezTo>
                  <a:pt x="0" y="672"/>
                  <a:pt x="0" y="672"/>
                  <a:pt x="0" y="672"/>
                </a:cubicBezTo>
                <a:cubicBezTo>
                  <a:pt x="0" y="460"/>
                  <a:pt x="172" y="288"/>
                  <a:pt x="384" y="288"/>
                </a:cubicBezTo>
                <a:cubicBezTo>
                  <a:pt x="385" y="288"/>
                  <a:pt x="386" y="288"/>
                  <a:pt x="387" y="288"/>
                </a:cubicBezTo>
                <a:cubicBezTo>
                  <a:pt x="411" y="125"/>
                  <a:pt x="551" y="0"/>
                  <a:pt x="720" y="0"/>
                </a:cubicBezTo>
                <a:cubicBezTo>
                  <a:pt x="906" y="0"/>
                  <a:pt x="1056" y="150"/>
                  <a:pt x="1056" y="336"/>
                </a:cubicBezTo>
                <a:lnTo>
                  <a:pt x="1152" y="336"/>
                </a:lnTo>
                <a:close/>
              </a:path>
            </a:pathLst>
          </a:custGeom>
          <a:solidFill>
            <a:srgbClr val="000000"/>
          </a:solidFill>
          <a:ln w="9525">
            <a:solidFill>
              <a:schemeClr val="bg1"/>
            </a:solidFill>
            <a:round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5" name="Freeform 105">
            <a:extLst>
              <a:ext uri="{FF2B5EF4-FFF2-40B4-BE49-F238E27FC236}">
                <a16:creationId xmlns:a16="http://schemas.microsoft.com/office/drawing/2014/main" id="{20054D58-62E1-4868-AA21-DB105955D429}"/>
              </a:ext>
            </a:extLst>
          </p:cNvPr>
          <p:cNvSpPr>
            <a:spLocks noChangeAspect="1"/>
          </p:cNvSpPr>
          <p:nvPr/>
        </p:nvSpPr>
        <p:spPr bwMode="auto">
          <a:xfrm>
            <a:off x="8534414" y="2890182"/>
            <a:ext cx="837261" cy="837261"/>
          </a:xfrm>
          <a:custGeom>
            <a:avLst/>
            <a:gdLst>
              <a:gd name="T0" fmla="*/ 1152 w 1152"/>
              <a:gd name="T1" fmla="*/ 336 h 1152"/>
              <a:gd name="T2" fmla="*/ 960 w 1152"/>
              <a:gd name="T3" fmla="*/ 528 h 1152"/>
              <a:gd name="T4" fmla="*/ 768 w 1152"/>
              <a:gd name="T5" fmla="*/ 336 h 1152"/>
              <a:gd name="T6" fmla="*/ 864 w 1152"/>
              <a:gd name="T7" fmla="*/ 336 h 1152"/>
              <a:gd name="T8" fmla="*/ 720 w 1152"/>
              <a:gd name="T9" fmla="*/ 192 h 1152"/>
              <a:gd name="T10" fmla="*/ 576 w 1152"/>
              <a:gd name="T11" fmla="*/ 336 h 1152"/>
              <a:gd name="T12" fmla="*/ 576 w 1152"/>
              <a:gd name="T13" fmla="*/ 339 h 1152"/>
              <a:gd name="T14" fmla="*/ 768 w 1152"/>
              <a:gd name="T15" fmla="*/ 672 h 1152"/>
              <a:gd name="T16" fmla="*/ 384 w 1152"/>
              <a:gd name="T17" fmla="*/ 1056 h 1152"/>
              <a:gd name="T18" fmla="*/ 384 w 1152"/>
              <a:gd name="T19" fmla="*/ 1152 h 1152"/>
              <a:gd name="T20" fmla="*/ 192 w 1152"/>
              <a:gd name="T21" fmla="*/ 960 h 1152"/>
              <a:gd name="T22" fmla="*/ 384 w 1152"/>
              <a:gd name="T23" fmla="*/ 768 h 1152"/>
              <a:gd name="T24" fmla="*/ 384 w 1152"/>
              <a:gd name="T25" fmla="*/ 864 h 1152"/>
              <a:gd name="T26" fmla="*/ 576 w 1152"/>
              <a:gd name="T27" fmla="*/ 672 h 1152"/>
              <a:gd name="T28" fmla="*/ 384 w 1152"/>
              <a:gd name="T29" fmla="*/ 480 h 1152"/>
              <a:gd name="T30" fmla="*/ 192 w 1152"/>
              <a:gd name="T31" fmla="*/ 672 h 1152"/>
              <a:gd name="T32" fmla="*/ 0 w 1152"/>
              <a:gd name="T33" fmla="*/ 672 h 1152"/>
              <a:gd name="T34" fmla="*/ 384 w 1152"/>
              <a:gd name="T35" fmla="*/ 288 h 1152"/>
              <a:gd name="T36" fmla="*/ 387 w 1152"/>
              <a:gd name="T37" fmla="*/ 288 h 1152"/>
              <a:gd name="T38" fmla="*/ 720 w 1152"/>
              <a:gd name="T39" fmla="*/ 0 h 1152"/>
              <a:gd name="T40" fmla="*/ 1056 w 1152"/>
              <a:gd name="T41" fmla="*/ 336 h 1152"/>
              <a:gd name="T42" fmla="*/ 1152 w 1152"/>
              <a:gd name="T43" fmla="*/ 336 h 1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152" h="1152">
                <a:moveTo>
                  <a:pt x="1152" y="336"/>
                </a:moveTo>
                <a:cubicBezTo>
                  <a:pt x="960" y="528"/>
                  <a:pt x="960" y="528"/>
                  <a:pt x="960" y="528"/>
                </a:cubicBezTo>
                <a:cubicBezTo>
                  <a:pt x="768" y="336"/>
                  <a:pt x="768" y="336"/>
                  <a:pt x="768" y="336"/>
                </a:cubicBezTo>
                <a:cubicBezTo>
                  <a:pt x="864" y="336"/>
                  <a:pt x="864" y="336"/>
                  <a:pt x="864" y="336"/>
                </a:cubicBezTo>
                <a:cubicBezTo>
                  <a:pt x="864" y="256"/>
                  <a:pt x="800" y="192"/>
                  <a:pt x="720" y="192"/>
                </a:cubicBezTo>
                <a:cubicBezTo>
                  <a:pt x="640" y="192"/>
                  <a:pt x="576" y="256"/>
                  <a:pt x="576" y="336"/>
                </a:cubicBezTo>
                <a:cubicBezTo>
                  <a:pt x="576" y="337"/>
                  <a:pt x="576" y="338"/>
                  <a:pt x="576" y="339"/>
                </a:cubicBezTo>
                <a:cubicBezTo>
                  <a:pt x="691" y="406"/>
                  <a:pt x="768" y="530"/>
                  <a:pt x="768" y="672"/>
                </a:cubicBezTo>
                <a:cubicBezTo>
                  <a:pt x="768" y="884"/>
                  <a:pt x="596" y="1056"/>
                  <a:pt x="384" y="1056"/>
                </a:cubicBezTo>
                <a:cubicBezTo>
                  <a:pt x="384" y="1152"/>
                  <a:pt x="384" y="1152"/>
                  <a:pt x="384" y="1152"/>
                </a:cubicBezTo>
                <a:cubicBezTo>
                  <a:pt x="192" y="960"/>
                  <a:pt x="192" y="960"/>
                  <a:pt x="192" y="960"/>
                </a:cubicBezTo>
                <a:cubicBezTo>
                  <a:pt x="384" y="768"/>
                  <a:pt x="384" y="768"/>
                  <a:pt x="384" y="768"/>
                </a:cubicBezTo>
                <a:cubicBezTo>
                  <a:pt x="384" y="864"/>
                  <a:pt x="384" y="864"/>
                  <a:pt x="384" y="864"/>
                </a:cubicBezTo>
                <a:cubicBezTo>
                  <a:pt x="490" y="864"/>
                  <a:pt x="576" y="778"/>
                  <a:pt x="576" y="672"/>
                </a:cubicBezTo>
                <a:cubicBezTo>
                  <a:pt x="576" y="566"/>
                  <a:pt x="490" y="480"/>
                  <a:pt x="384" y="480"/>
                </a:cubicBezTo>
                <a:cubicBezTo>
                  <a:pt x="278" y="480"/>
                  <a:pt x="192" y="566"/>
                  <a:pt x="192" y="672"/>
                </a:cubicBezTo>
                <a:cubicBezTo>
                  <a:pt x="0" y="672"/>
                  <a:pt x="0" y="672"/>
                  <a:pt x="0" y="672"/>
                </a:cubicBezTo>
                <a:cubicBezTo>
                  <a:pt x="0" y="460"/>
                  <a:pt x="172" y="288"/>
                  <a:pt x="384" y="288"/>
                </a:cubicBezTo>
                <a:cubicBezTo>
                  <a:pt x="385" y="288"/>
                  <a:pt x="386" y="288"/>
                  <a:pt x="387" y="288"/>
                </a:cubicBezTo>
                <a:cubicBezTo>
                  <a:pt x="411" y="125"/>
                  <a:pt x="551" y="0"/>
                  <a:pt x="720" y="0"/>
                </a:cubicBezTo>
                <a:cubicBezTo>
                  <a:pt x="906" y="0"/>
                  <a:pt x="1056" y="150"/>
                  <a:pt x="1056" y="336"/>
                </a:cubicBezTo>
                <a:lnTo>
                  <a:pt x="1152" y="336"/>
                </a:lnTo>
                <a:close/>
              </a:path>
            </a:pathLst>
          </a:custGeom>
          <a:solidFill>
            <a:srgbClr val="000000"/>
          </a:solidFill>
          <a:ln w="9525">
            <a:solidFill>
              <a:schemeClr val="bg1"/>
            </a:solidFill>
            <a:round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" name="Freeform 105">
            <a:extLst>
              <a:ext uri="{FF2B5EF4-FFF2-40B4-BE49-F238E27FC236}">
                <a16:creationId xmlns:a16="http://schemas.microsoft.com/office/drawing/2014/main" id="{60D05C69-BC6D-44B3-BF26-F3FE7D9618EA}"/>
              </a:ext>
            </a:extLst>
          </p:cNvPr>
          <p:cNvSpPr>
            <a:spLocks noChangeAspect="1"/>
          </p:cNvSpPr>
          <p:nvPr/>
        </p:nvSpPr>
        <p:spPr bwMode="auto">
          <a:xfrm>
            <a:off x="12068743" y="2890181"/>
            <a:ext cx="837261" cy="837261"/>
          </a:xfrm>
          <a:custGeom>
            <a:avLst/>
            <a:gdLst>
              <a:gd name="T0" fmla="*/ 1152 w 1152"/>
              <a:gd name="T1" fmla="*/ 336 h 1152"/>
              <a:gd name="T2" fmla="*/ 960 w 1152"/>
              <a:gd name="T3" fmla="*/ 528 h 1152"/>
              <a:gd name="T4" fmla="*/ 768 w 1152"/>
              <a:gd name="T5" fmla="*/ 336 h 1152"/>
              <a:gd name="T6" fmla="*/ 864 w 1152"/>
              <a:gd name="T7" fmla="*/ 336 h 1152"/>
              <a:gd name="T8" fmla="*/ 720 w 1152"/>
              <a:gd name="T9" fmla="*/ 192 h 1152"/>
              <a:gd name="T10" fmla="*/ 576 w 1152"/>
              <a:gd name="T11" fmla="*/ 336 h 1152"/>
              <a:gd name="T12" fmla="*/ 576 w 1152"/>
              <a:gd name="T13" fmla="*/ 339 h 1152"/>
              <a:gd name="T14" fmla="*/ 768 w 1152"/>
              <a:gd name="T15" fmla="*/ 672 h 1152"/>
              <a:gd name="T16" fmla="*/ 384 w 1152"/>
              <a:gd name="T17" fmla="*/ 1056 h 1152"/>
              <a:gd name="T18" fmla="*/ 384 w 1152"/>
              <a:gd name="T19" fmla="*/ 1152 h 1152"/>
              <a:gd name="T20" fmla="*/ 192 w 1152"/>
              <a:gd name="T21" fmla="*/ 960 h 1152"/>
              <a:gd name="T22" fmla="*/ 384 w 1152"/>
              <a:gd name="T23" fmla="*/ 768 h 1152"/>
              <a:gd name="T24" fmla="*/ 384 w 1152"/>
              <a:gd name="T25" fmla="*/ 864 h 1152"/>
              <a:gd name="T26" fmla="*/ 576 w 1152"/>
              <a:gd name="T27" fmla="*/ 672 h 1152"/>
              <a:gd name="T28" fmla="*/ 384 w 1152"/>
              <a:gd name="T29" fmla="*/ 480 h 1152"/>
              <a:gd name="T30" fmla="*/ 192 w 1152"/>
              <a:gd name="T31" fmla="*/ 672 h 1152"/>
              <a:gd name="T32" fmla="*/ 0 w 1152"/>
              <a:gd name="T33" fmla="*/ 672 h 1152"/>
              <a:gd name="T34" fmla="*/ 384 w 1152"/>
              <a:gd name="T35" fmla="*/ 288 h 1152"/>
              <a:gd name="T36" fmla="*/ 387 w 1152"/>
              <a:gd name="T37" fmla="*/ 288 h 1152"/>
              <a:gd name="T38" fmla="*/ 720 w 1152"/>
              <a:gd name="T39" fmla="*/ 0 h 1152"/>
              <a:gd name="T40" fmla="*/ 1056 w 1152"/>
              <a:gd name="T41" fmla="*/ 336 h 1152"/>
              <a:gd name="T42" fmla="*/ 1152 w 1152"/>
              <a:gd name="T43" fmla="*/ 336 h 1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152" h="1152">
                <a:moveTo>
                  <a:pt x="1152" y="336"/>
                </a:moveTo>
                <a:cubicBezTo>
                  <a:pt x="960" y="528"/>
                  <a:pt x="960" y="528"/>
                  <a:pt x="960" y="528"/>
                </a:cubicBezTo>
                <a:cubicBezTo>
                  <a:pt x="768" y="336"/>
                  <a:pt x="768" y="336"/>
                  <a:pt x="768" y="336"/>
                </a:cubicBezTo>
                <a:cubicBezTo>
                  <a:pt x="864" y="336"/>
                  <a:pt x="864" y="336"/>
                  <a:pt x="864" y="336"/>
                </a:cubicBezTo>
                <a:cubicBezTo>
                  <a:pt x="864" y="256"/>
                  <a:pt x="800" y="192"/>
                  <a:pt x="720" y="192"/>
                </a:cubicBezTo>
                <a:cubicBezTo>
                  <a:pt x="640" y="192"/>
                  <a:pt x="576" y="256"/>
                  <a:pt x="576" y="336"/>
                </a:cubicBezTo>
                <a:cubicBezTo>
                  <a:pt x="576" y="337"/>
                  <a:pt x="576" y="338"/>
                  <a:pt x="576" y="339"/>
                </a:cubicBezTo>
                <a:cubicBezTo>
                  <a:pt x="691" y="406"/>
                  <a:pt x="768" y="530"/>
                  <a:pt x="768" y="672"/>
                </a:cubicBezTo>
                <a:cubicBezTo>
                  <a:pt x="768" y="884"/>
                  <a:pt x="596" y="1056"/>
                  <a:pt x="384" y="1056"/>
                </a:cubicBezTo>
                <a:cubicBezTo>
                  <a:pt x="384" y="1152"/>
                  <a:pt x="384" y="1152"/>
                  <a:pt x="384" y="1152"/>
                </a:cubicBezTo>
                <a:cubicBezTo>
                  <a:pt x="192" y="960"/>
                  <a:pt x="192" y="960"/>
                  <a:pt x="192" y="960"/>
                </a:cubicBezTo>
                <a:cubicBezTo>
                  <a:pt x="384" y="768"/>
                  <a:pt x="384" y="768"/>
                  <a:pt x="384" y="768"/>
                </a:cubicBezTo>
                <a:cubicBezTo>
                  <a:pt x="384" y="864"/>
                  <a:pt x="384" y="864"/>
                  <a:pt x="384" y="864"/>
                </a:cubicBezTo>
                <a:cubicBezTo>
                  <a:pt x="490" y="864"/>
                  <a:pt x="576" y="778"/>
                  <a:pt x="576" y="672"/>
                </a:cubicBezTo>
                <a:cubicBezTo>
                  <a:pt x="576" y="566"/>
                  <a:pt x="490" y="480"/>
                  <a:pt x="384" y="480"/>
                </a:cubicBezTo>
                <a:cubicBezTo>
                  <a:pt x="278" y="480"/>
                  <a:pt x="192" y="566"/>
                  <a:pt x="192" y="672"/>
                </a:cubicBezTo>
                <a:cubicBezTo>
                  <a:pt x="0" y="672"/>
                  <a:pt x="0" y="672"/>
                  <a:pt x="0" y="672"/>
                </a:cubicBezTo>
                <a:cubicBezTo>
                  <a:pt x="0" y="460"/>
                  <a:pt x="172" y="288"/>
                  <a:pt x="384" y="288"/>
                </a:cubicBezTo>
                <a:cubicBezTo>
                  <a:pt x="385" y="288"/>
                  <a:pt x="386" y="288"/>
                  <a:pt x="387" y="288"/>
                </a:cubicBezTo>
                <a:cubicBezTo>
                  <a:pt x="411" y="125"/>
                  <a:pt x="551" y="0"/>
                  <a:pt x="720" y="0"/>
                </a:cubicBezTo>
                <a:cubicBezTo>
                  <a:pt x="906" y="0"/>
                  <a:pt x="1056" y="150"/>
                  <a:pt x="1056" y="336"/>
                </a:cubicBezTo>
                <a:lnTo>
                  <a:pt x="1152" y="336"/>
                </a:lnTo>
                <a:close/>
              </a:path>
            </a:pathLst>
          </a:custGeom>
          <a:solidFill>
            <a:srgbClr val="000000"/>
          </a:solidFill>
          <a:ln w="9525">
            <a:solidFill>
              <a:schemeClr val="bg1"/>
            </a:solidFill>
            <a:round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0073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B32E364-1F5E-4DB2-9C52-0E3E59095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Innovation Agenda landing page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C5AE24-A28F-4DC5-BCE3-7F646105C620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GB" dirty="0"/>
              <a:t>Once logged in you can</a:t>
            </a:r>
          </a:p>
          <a:p>
            <a:endParaRPr lang="en-GB" dirty="0"/>
          </a:p>
          <a:p>
            <a:pPr marL="457200" indent="-457200">
              <a:buAutoNum type="arabicPeriod"/>
            </a:pPr>
            <a:r>
              <a:rPr lang="en-GB" dirty="0"/>
              <a:t>Create a new innovation agenda</a:t>
            </a:r>
          </a:p>
          <a:p>
            <a:pPr marL="457200" indent="-457200">
              <a:buAutoNum type="arabicPeriod"/>
            </a:pPr>
            <a:r>
              <a:rPr lang="en-GB" dirty="0"/>
              <a:t>Manage your existing agenda</a:t>
            </a:r>
          </a:p>
          <a:p>
            <a:pPr marL="457200" indent="-457200">
              <a:buAutoNum type="arabicPeriod"/>
            </a:pPr>
            <a:r>
              <a:rPr lang="en-GB" dirty="0"/>
              <a:t>View trend insights across all agendas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541B42F8-ADD6-4975-83DD-2289BD14121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-48721" b="-48721"/>
          <a:stretch/>
        </p:blipFill>
        <p:spPr/>
      </p:pic>
    </p:spTree>
    <p:extLst>
      <p:ext uri="{BB962C8B-B14F-4D97-AF65-F5344CB8AC3E}">
        <p14:creationId xmlns:p14="http://schemas.microsoft.com/office/powerpoint/2010/main" val="863166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A44C5-897C-4E78-B938-CA8133F9E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Innovation Agenda</a:t>
            </a:r>
            <a:br>
              <a:rPr lang="en-GB" dirty="0"/>
            </a:br>
            <a:r>
              <a:rPr lang="en-GB" dirty="0"/>
              <a:t>1/5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DED679-1F56-4ACD-A310-F61BD1138F1D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Select to create either a new (blank) agenda or start from an agenda template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D84DC316-6A41-4A7A-868D-DFAFED7AAE4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-110715" b="-110715"/>
          <a:stretch/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739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XC">
  <a:themeElements>
    <a:clrScheme name="DXC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666666"/>
      </a:accent2>
      <a:accent3>
        <a:srgbClr val="FFED00"/>
      </a:accent3>
      <a:accent4>
        <a:srgbClr val="64FF00"/>
      </a:accent4>
      <a:accent5>
        <a:srgbClr val="00C9FF"/>
      </a:accent5>
      <a:accent6>
        <a:srgbClr val="D9D9D9"/>
      </a:accent6>
      <a:hlink>
        <a:srgbClr val="000000"/>
      </a:hlink>
      <a:folHlink>
        <a:srgbClr val="666666"/>
      </a:folHlink>
    </a:clrScheme>
    <a:fontScheme name="DXC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DXC"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sq" cmpd="sng" algn="ctr">
          <a:solidFill>
            <a:schemeClr val="phClr"/>
          </a:solidFill>
          <a:prstDash val="solid"/>
        </a:ln>
        <a:ln w="6350" cap="sq" cmpd="sng" algn="ctr">
          <a:solidFill>
            <a:schemeClr val="phClr"/>
          </a:solidFill>
          <a:prstDash val="solid"/>
        </a:ln>
        <a:ln w="6350" cap="sq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>
    <a:spDef>
      <a:spPr>
        <a:ln>
          <a:noFill/>
        </a:ln>
      </a:spPr>
      <a:bodyPr/>
      <a:lstStyle/>
      <a:style>
        <a:lnRef idx="0">
          <a:schemeClr val="accent1"/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 cap="sq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" id="{33CB0297-229A-4D6A-A37A-FF8AB92BF272}" vid="{8C2B9180-97CD-4883-B2FE-0BF89CE0C18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DXC.16.9</Template>
  <TotalTime>2310</TotalTime>
  <Words>1538</Words>
  <Application>Microsoft Office PowerPoint</Application>
  <PresentationFormat>Custom</PresentationFormat>
  <Paragraphs>289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29" baseType="lpstr">
      <vt:lpstr>Arial</vt:lpstr>
      <vt:lpstr>DXC</vt:lpstr>
      <vt:lpstr>Creating your Innovation Agenda within Digital Explorer</vt:lpstr>
      <vt:lpstr>Contents</vt:lpstr>
      <vt:lpstr>Refining our knowledge to Client Strategic Initiatives </vt:lpstr>
      <vt:lpstr>Business Value Roadmaps - Output</vt:lpstr>
      <vt:lpstr>Innovation Agenda model</vt:lpstr>
      <vt:lpstr>Definition of terms</vt:lpstr>
      <vt:lpstr>Approach</vt:lpstr>
      <vt:lpstr>Innovation Agenda landing page</vt:lpstr>
      <vt:lpstr>Innovation Agenda 1/5</vt:lpstr>
      <vt:lpstr>Innovation Agenda 2/5</vt:lpstr>
      <vt:lpstr>Innovation Agenda 3/5</vt:lpstr>
      <vt:lpstr>Innovation Agenda 4/5</vt:lpstr>
      <vt:lpstr>Innovation Agenda 5/5</vt:lpstr>
      <vt:lpstr>Working in the Canvas</vt:lpstr>
      <vt:lpstr>Notes</vt:lpstr>
      <vt:lpstr>New Value Chain</vt:lpstr>
      <vt:lpstr>The disruptor dock</vt:lpstr>
      <vt:lpstr>Positioning and editing disruptors</vt:lpstr>
      <vt:lpstr>Disruptor Innovation levels and Business Areas</vt:lpstr>
      <vt:lpstr>Removing Disruptors</vt:lpstr>
      <vt:lpstr>Viewing your agenda</vt:lpstr>
      <vt:lpstr>Sunray options</vt:lpstr>
      <vt:lpstr>Value Chain Views</vt:lpstr>
      <vt:lpstr>Creating Strategic Initiatives</vt:lpstr>
      <vt:lpstr>Agenda Insights</vt:lpstr>
      <vt:lpstr>Agenda Insights</vt:lpstr>
      <vt:lpstr>PowerPoint Presentation</vt:lpstr>
    </vt:vector>
  </TitlesOfParts>
  <Manager/>
  <Company>DXC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Creating your innovation agenda within Digital Explorer</dc:title>
  <dc:subject/>
  <dc:creator>Stevens, David</dc:creator>
  <cp:keywords/>
  <dc:description/>
  <cp:lastModifiedBy>David Stevens</cp:lastModifiedBy>
  <cp:revision>84</cp:revision>
  <dcterms:created xsi:type="dcterms:W3CDTF">2017-06-05T10:23:29Z</dcterms:created>
  <dcterms:modified xsi:type="dcterms:W3CDTF">2018-07-23T11:07:17Z</dcterms:modified>
  <cp:category/>
</cp:coreProperties>
</file>

<file path=docProps/thumbnail.jpeg>
</file>